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28800425" cy="36001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EB9"/>
    <a:srgbClr val="D11F2D"/>
    <a:srgbClr val="DA2D28"/>
    <a:srgbClr val="D84574"/>
    <a:srgbClr val="1156A5"/>
    <a:srgbClr val="3FA3C3"/>
    <a:srgbClr val="0D4292"/>
    <a:srgbClr val="EEEDF2"/>
    <a:srgbClr val="115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4" autoAdjust="0"/>
    <p:restoredTop sz="94002" autoAdjust="0"/>
  </p:normalViewPr>
  <p:slideViewPr>
    <p:cSldViewPr snapToGrid="0">
      <p:cViewPr varScale="1">
        <p:scale>
          <a:sx n="24" d="100"/>
          <a:sy n="24" d="100"/>
        </p:scale>
        <p:origin x="19" y="9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325C4-688E-4AE3-819B-997897BD450B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AA7FF-FAF7-4EB7-85F5-1BA5E4C6D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A7FF-FAF7-4EB7-85F5-1BA5E4C6DFD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0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886"/>
            <a:ext cx="24480361" cy="12533795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9032"/>
            <a:ext cx="21600319" cy="86919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20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58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737"/>
            <a:ext cx="6210092" cy="3050945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737"/>
            <a:ext cx="18270270" cy="3050945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87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97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5341"/>
            <a:ext cx="24840367" cy="14975549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2564"/>
            <a:ext cx="24840367" cy="7875287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99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686"/>
            <a:ext cx="12240181" cy="2284251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686"/>
            <a:ext cx="12240181" cy="2284251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04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745"/>
            <a:ext cx="24840367" cy="69585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5327"/>
            <a:ext cx="12183928" cy="4325157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50484"/>
            <a:ext cx="12183928" cy="19342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5327"/>
            <a:ext cx="12243932" cy="4325157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50484"/>
            <a:ext cx="12243932" cy="19342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98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05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3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400088"/>
            <a:ext cx="9288887" cy="840030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532"/>
            <a:ext cx="14580215" cy="25584275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800398"/>
            <a:ext cx="9288887" cy="20009072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4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400088"/>
            <a:ext cx="9288887" cy="840030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532"/>
            <a:ext cx="14580215" cy="25584275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800398"/>
            <a:ext cx="9288887" cy="20009072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24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9288C62-B1F8-4D12-993C-3FDFD51D5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11583" r="56325"/>
          <a:stretch/>
        </p:blipFill>
        <p:spPr>
          <a:xfrm>
            <a:off x="-1" y="0"/>
            <a:ext cx="28800425" cy="360390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745"/>
            <a:ext cx="24840367" cy="695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686"/>
            <a:ext cx="24840367" cy="2284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7903"/>
            <a:ext cx="6480096" cy="1916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67C9-ADC0-4243-AA99-6E6767145A0E}" type="datetimeFigureOut">
              <a:rPr lang="zh-CN" altLang="en-US" smtClean="0"/>
              <a:t>2019/2/1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7903"/>
            <a:ext cx="9720143" cy="1916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7903"/>
            <a:ext cx="6480096" cy="1916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F2142-84EE-41AE-A825-5A4F6FD16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6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hyperlink" Target="http://www.bigscity.com/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6.jpe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6900" y="3193124"/>
            <a:ext cx="2781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Jingyuan</a:t>
            </a:r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Wang, Kai Feng, </a:t>
            </a:r>
            <a:r>
              <a:rPr lang="en-US" altLang="zh-CN" sz="6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Junjie</a:t>
            </a:r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  <a:r>
              <a:rPr lang="en-US" altLang="zh-CN" sz="6000" b="1" dirty="0">
                <a:solidFill>
                  <a:srgbClr val="4B7E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Beihang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Beijing, China  </a:t>
            </a:r>
            <a:r>
              <a:rPr lang="en-US" altLang="zh-CN" sz="4400" dirty="0">
                <a:latin typeface="Times New Roman" panose="02020603050405020304" pitchFamily="18" charset="0"/>
                <a:hlinkClick r:id="rId3"/>
              </a:rPr>
              <a:t>http://www.bigscity.com/</a:t>
            </a:r>
            <a:r>
              <a:rPr lang="en-US" altLang="zh-CN" sz="4400" dirty="0">
                <a:latin typeface="Times New Roman" panose="02020603050405020304" pitchFamily="18" charset="0"/>
              </a:rPr>
              <a:t> </a:t>
            </a:r>
            <a:endParaRPr lang="en-US" altLang="zh-C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562BBC57-D64D-4C12-92EC-798299D3FAAF}"/>
              </a:ext>
            </a:extLst>
          </p:cNvPr>
          <p:cNvSpPr/>
          <p:nvPr/>
        </p:nvSpPr>
        <p:spPr>
          <a:xfrm>
            <a:off x="472026" y="870258"/>
            <a:ext cx="20405292" cy="1752060"/>
          </a:xfrm>
          <a:prstGeom prst="rect">
            <a:avLst/>
          </a:prstGeom>
          <a:noFill/>
          <a:ln w="222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1874" tIns="75938" rIns="151874" bIns="759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8000" b="1" dirty="0">
                <a:solidFill>
                  <a:srgbClr val="DA2D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SVM-based Deep Stacking Networks 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B3E7B159-78ED-4AC4-8AB9-A3B54B370A75}"/>
              </a:ext>
            </a:extLst>
          </p:cNvPr>
          <p:cNvSpPr/>
          <p:nvPr/>
        </p:nvSpPr>
        <p:spPr>
          <a:xfrm>
            <a:off x="563259" y="4553234"/>
            <a:ext cx="13220729" cy="835364"/>
          </a:xfrm>
          <a:prstGeom prst="rect">
            <a:avLst/>
          </a:prstGeom>
          <a:solidFill>
            <a:srgbClr val="1156A5">
              <a:alpha val="7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A8316EB-9A2F-4896-8D8B-D54CB0AB6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691" y="71066"/>
            <a:ext cx="3003283" cy="298780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D472F3F-34A0-4B02-AD57-57757523B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629" y="-24695"/>
            <a:ext cx="3528771" cy="3528771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F44E3E9A-ECD3-4B8B-B8FF-3574AA72E7C3}"/>
              </a:ext>
            </a:extLst>
          </p:cNvPr>
          <p:cNvSpPr/>
          <p:nvPr/>
        </p:nvSpPr>
        <p:spPr>
          <a:xfrm>
            <a:off x="1119932" y="5702268"/>
            <a:ext cx="125494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 are powerful but there are still deficiencies</a:t>
            </a:r>
            <a:r>
              <a:rPr lang="en-US" altLang="zh-CN" sz="4400" dirty="0"/>
              <a:t>.</a:t>
            </a:r>
            <a:endParaRPr lang="en-US" altLang="zh-C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Stacking ensemble may be a good alternative.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Stacking Network provides a flexible structure.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 has better properties than ANN, such as convex optimization and</a:t>
            </a:r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interpretability.</a:t>
            </a: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552680DC-CD97-451A-BA5C-BC63B4802962}"/>
              </a:ext>
            </a:extLst>
          </p:cNvPr>
          <p:cNvGrpSpPr/>
          <p:nvPr/>
        </p:nvGrpSpPr>
        <p:grpSpPr>
          <a:xfrm>
            <a:off x="1159406" y="10254498"/>
            <a:ext cx="6585422" cy="3591274"/>
            <a:chOff x="705575" y="10755858"/>
            <a:chExt cx="6585422" cy="3591274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4B55D187-5810-4C14-9372-213B3E8DB3F9}"/>
                </a:ext>
              </a:extLst>
            </p:cNvPr>
            <p:cNvSpPr/>
            <p:nvPr/>
          </p:nvSpPr>
          <p:spPr>
            <a:xfrm>
              <a:off x="6404216" y="12777472"/>
              <a:ext cx="88678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zh-CN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7ED2948-CB80-4593-8AF7-76506FBF46C5}"/>
                </a:ext>
              </a:extLst>
            </p:cNvPr>
            <p:cNvSpPr/>
            <p:nvPr/>
          </p:nvSpPr>
          <p:spPr>
            <a:xfrm>
              <a:off x="705575" y="10755858"/>
              <a:ext cx="335431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dirty="0">
                  <a:solidFill>
                    <a:srgbClr val="D11F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 idea:</a:t>
              </a:r>
              <a:endParaRPr lang="zh-CN" altLang="en-US" sz="6000" b="1" dirty="0">
                <a:solidFill>
                  <a:srgbClr val="D1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id="{7B73C44C-DA50-4CD3-B0D0-DBD065593063}"/>
              </a:ext>
            </a:extLst>
          </p:cNvPr>
          <p:cNvSpPr/>
          <p:nvPr/>
        </p:nvSpPr>
        <p:spPr>
          <a:xfrm>
            <a:off x="1119932" y="14698776"/>
            <a:ext cx="118403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SVM and Deep Stacking Network in a whole framework.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4A52431D-B53C-46E8-AF1E-8BDDF2A0DF59}"/>
              </a:ext>
            </a:extLst>
          </p:cNvPr>
          <p:cNvSpPr/>
          <p:nvPr/>
        </p:nvSpPr>
        <p:spPr>
          <a:xfrm>
            <a:off x="14893848" y="4553234"/>
            <a:ext cx="13220729" cy="835364"/>
          </a:xfrm>
          <a:prstGeom prst="rect">
            <a:avLst/>
          </a:prstGeom>
          <a:solidFill>
            <a:srgbClr val="1156A5">
              <a:alpha val="7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Properties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AB09A427-7B3D-46EA-9D2E-3CE59EC18B0F}"/>
              </a:ext>
            </a:extLst>
          </p:cNvPr>
          <p:cNvSpPr/>
          <p:nvPr/>
        </p:nvSpPr>
        <p:spPr>
          <a:xfrm>
            <a:off x="563259" y="16275206"/>
            <a:ext cx="13220729" cy="870840"/>
          </a:xfrm>
          <a:prstGeom prst="rect">
            <a:avLst/>
          </a:prstGeom>
          <a:solidFill>
            <a:srgbClr val="1156A5">
              <a:alpha val="7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SVM-based Deep Stacking Network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右大括号 89">
            <a:extLst>
              <a:ext uri="{FF2B5EF4-FFF2-40B4-BE49-F238E27FC236}">
                <a16:creationId xmlns:a16="http://schemas.microsoft.com/office/drawing/2014/main" id="{3EE3486E-5E9B-47A8-A438-5A05C4F91801}"/>
              </a:ext>
            </a:extLst>
          </p:cNvPr>
          <p:cNvSpPr/>
          <p:nvPr/>
        </p:nvSpPr>
        <p:spPr>
          <a:xfrm>
            <a:off x="11863950" y="17590801"/>
            <a:ext cx="1001026" cy="27471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D1AB1208-F1B0-4442-B9BC-9A777BC53468}"/>
              </a:ext>
            </a:extLst>
          </p:cNvPr>
          <p:cNvSpPr/>
          <p:nvPr/>
        </p:nvSpPr>
        <p:spPr>
          <a:xfrm rot="16200000">
            <a:off x="11638420" y="18846251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SVM-DSN block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95E37EAB-A19D-4442-96DB-961FF377939C}"/>
              </a:ext>
            </a:extLst>
          </p:cNvPr>
          <p:cNvSpPr/>
          <p:nvPr/>
        </p:nvSpPr>
        <p:spPr>
          <a:xfrm>
            <a:off x="876356" y="21239507"/>
            <a:ext cx="568092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D11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Tuning &amp; Virtual label</a:t>
            </a:r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182C9DBE-0D68-4981-867D-FE5A160C88FC}"/>
              </a:ext>
            </a:extLst>
          </p:cNvPr>
          <p:cNvSpPr/>
          <p:nvPr/>
        </p:nvSpPr>
        <p:spPr>
          <a:xfrm>
            <a:off x="14724151" y="21556870"/>
            <a:ext cx="13220729" cy="835364"/>
          </a:xfrm>
          <a:prstGeom prst="rect">
            <a:avLst/>
          </a:prstGeom>
          <a:solidFill>
            <a:srgbClr val="1156A5">
              <a:alpha val="7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6159200D-704D-46DA-8460-EA50FFB60B0B}"/>
              </a:ext>
            </a:extLst>
          </p:cNvPr>
          <p:cNvSpPr/>
          <p:nvPr/>
        </p:nvSpPr>
        <p:spPr>
          <a:xfrm>
            <a:off x="15552016" y="22693700"/>
            <a:ext cx="11707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kern="0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Hand-written digits recognition over the</a:t>
            </a:r>
            <a:r>
              <a:rPr lang="zh-CN" altLang="en-US" sz="3600" b="1" kern="0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MNIST</a:t>
            </a:r>
            <a:r>
              <a:rPr lang="zh-CN" altLang="en-US" sz="3600" b="1" kern="0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data</a:t>
            </a:r>
            <a:r>
              <a:rPr lang="zh-CN" altLang="en-US" sz="3600" b="1" kern="0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set</a:t>
            </a:r>
            <a:endParaRPr lang="zh-CN" altLang="en-US" sz="36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98B54A31-3B78-4666-A6B8-931331A1D555}"/>
              </a:ext>
            </a:extLst>
          </p:cNvPr>
          <p:cNvSpPr/>
          <p:nvPr/>
        </p:nvSpPr>
        <p:spPr>
          <a:xfrm>
            <a:off x="18032146" y="27141693"/>
            <a:ext cx="13455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kern="0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Sentiment classification</a:t>
            </a:r>
          </a:p>
          <a:p>
            <a:pPr algn="ctr"/>
            <a:r>
              <a:rPr lang="en-US" altLang="zh-CN" sz="3600" b="1" kern="0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over IMDB data set  </a:t>
            </a:r>
            <a:endParaRPr lang="zh-CN" altLang="en-US" sz="36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0583FA21-B1D3-4FBA-94E7-F28607956583}"/>
              </a:ext>
            </a:extLst>
          </p:cNvPr>
          <p:cNvSpPr/>
          <p:nvPr/>
        </p:nvSpPr>
        <p:spPr>
          <a:xfrm>
            <a:off x="14703665" y="27702246"/>
            <a:ext cx="7172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SVM-DSN achieved best performance compared with benchmark neural networks and ensemble methods.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7CABD32-8715-4562-B42C-98F69C555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99" y="11379323"/>
            <a:ext cx="4094464" cy="3232746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87FEB310-9A8F-4D25-8E82-641892ACF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9536" y="10608751"/>
            <a:ext cx="3354317" cy="424315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B989603-F3C7-4FC9-8B52-C4BB8C33943A}"/>
              </a:ext>
            </a:extLst>
          </p:cNvPr>
          <p:cNvGrpSpPr/>
          <p:nvPr/>
        </p:nvGrpSpPr>
        <p:grpSpPr>
          <a:xfrm>
            <a:off x="1048577" y="17689092"/>
            <a:ext cx="10671035" cy="3120524"/>
            <a:chOff x="1802368" y="17372875"/>
            <a:chExt cx="8711925" cy="2663570"/>
          </a:xfrm>
        </p:grpSpPr>
        <p:sp>
          <p:nvSpPr>
            <p:cNvPr id="78" name="左大括号 77">
              <a:extLst>
                <a:ext uri="{FF2B5EF4-FFF2-40B4-BE49-F238E27FC236}">
                  <a16:creationId xmlns:a16="http://schemas.microsoft.com/office/drawing/2014/main" id="{15A373F3-E5E7-4203-9329-1A71CB23E297}"/>
                </a:ext>
              </a:extLst>
            </p:cNvPr>
            <p:cNvSpPr/>
            <p:nvPr/>
          </p:nvSpPr>
          <p:spPr>
            <a:xfrm rot="16200000">
              <a:off x="6081324" y="16028775"/>
              <a:ext cx="385010" cy="650333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D8FBE975-6E84-427A-92DF-919A2CBD81BF}"/>
                </a:ext>
              </a:extLst>
            </p:cNvPr>
            <p:cNvSpPr/>
            <p:nvPr/>
          </p:nvSpPr>
          <p:spPr>
            <a:xfrm>
              <a:off x="5367935" y="19651434"/>
              <a:ext cx="746920" cy="385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857B2E8B-FAE2-4849-925C-1562553C5020}"/>
                </a:ext>
              </a:extLst>
            </p:cNvPr>
            <p:cNvSpPr/>
            <p:nvPr/>
          </p:nvSpPr>
          <p:spPr>
            <a:xfrm>
              <a:off x="5367934" y="19711438"/>
              <a:ext cx="265001" cy="265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64A592-B7B5-4E75-A1F1-0D76E0F65B27}"/>
                </a:ext>
              </a:extLst>
            </p:cNvPr>
            <p:cNvSpPr txBox="1"/>
            <p:nvPr/>
          </p:nvSpPr>
          <p:spPr>
            <a:xfrm>
              <a:off x="5571980" y="19651430"/>
              <a:ext cx="338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B4670A61-CEA9-4026-8616-3D2288619587}"/>
                </a:ext>
              </a:extLst>
            </p:cNvPr>
            <p:cNvSpPr/>
            <p:nvPr/>
          </p:nvSpPr>
          <p:spPr>
            <a:xfrm>
              <a:off x="5849853" y="19711437"/>
              <a:ext cx="265001" cy="265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8FCA14AD-9578-4EFE-B40D-0709C9CA380E}"/>
                    </a:ext>
                  </a:extLst>
                </p:cNvPr>
                <p:cNvSpPr/>
                <p:nvPr/>
              </p:nvSpPr>
              <p:spPr>
                <a:xfrm>
                  <a:off x="2187008" y="19342105"/>
                  <a:ext cx="35029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concatenate output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zh-CN" altLang="en-US" dirty="0"/>
                    <a:t>  </a:t>
                  </a:r>
                  <a:r>
                    <a:rPr lang="en-US" altLang="zh-CN" dirty="0"/>
                    <a:t>SVMs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8FCA14AD-9578-4EFE-B40D-0709C9CA38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7008" y="19342105"/>
                  <a:ext cx="350294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36" t="-8451" b="-70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矩形 86">
                  <a:extLst>
                    <a:ext uri="{FF2B5EF4-FFF2-40B4-BE49-F238E27FC236}">
                      <a16:creationId xmlns:a16="http://schemas.microsoft.com/office/drawing/2014/main" id="{F943472A-501E-4F14-919B-921444E1B62D}"/>
                    </a:ext>
                  </a:extLst>
                </p:cNvPr>
                <p:cNvSpPr/>
                <p:nvPr/>
              </p:nvSpPr>
              <p:spPr>
                <a:xfrm>
                  <a:off x="8359107" y="19606129"/>
                  <a:ext cx="37138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87" name="矩形 86">
                  <a:extLst>
                    <a:ext uri="{FF2B5EF4-FFF2-40B4-BE49-F238E27FC236}">
                      <a16:creationId xmlns:a16="http://schemas.microsoft.com/office/drawing/2014/main" id="{F943472A-501E-4F14-919B-921444E1B6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9107" y="19606129"/>
                  <a:ext cx="3713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58B8FF05-532C-41F0-9461-F1E3F4140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68" y="17377818"/>
              <a:ext cx="2699792" cy="869521"/>
            </a:xfrm>
            <a:prstGeom prst="rect">
              <a:avLst/>
            </a:prstGeom>
          </p:spPr>
        </p:pic>
        <p:sp>
          <p:nvSpPr>
            <p:cNvPr id="92" name="左大括号 91">
              <a:extLst>
                <a:ext uri="{FF2B5EF4-FFF2-40B4-BE49-F238E27FC236}">
                  <a16:creationId xmlns:a16="http://schemas.microsoft.com/office/drawing/2014/main" id="{CF28B591-03BA-48A7-868F-F0C271C1D23C}"/>
                </a:ext>
              </a:extLst>
            </p:cNvPr>
            <p:cNvSpPr/>
            <p:nvPr/>
          </p:nvSpPr>
          <p:spPr>
            <a:xfrm rot="16200000">
              <a:off x="3015125" y="17161314"/>
              <a:ext cx="142719" cy="246442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96B391F2-F28E-4B94-B06A-BABDD225AA32}"/>
                </a:ext>
              </a:extLst>
            </p:cNvPr>
            <p:cNvSpPr/>
            <p:nvPr/>
          </p:nvSpPr>
          <p:spPr>
            <a:xfrm>
              <a:off x="2410160" y="18535203"/>
              <a:ext cx="1484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SVM group 1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4" name="图片 93">
              <a:extLst>
                <a:ext uri="{FF2B5EF4-FFF2-40B4-BE49-F238E27FC236}">
                  <a16:creationId xmlns:a16="http://schemas.microsoft.com/office/drawing/2014/main" id="{10EE12FD-494A-4199-92E1-2E494E6B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160" y="17377818"/>
              <a:ext cx="2699792" cy="869521"/>
            </a:xfrm>
            <a:prstGeom prst="rect">
              <a:avLst/>
            </a:prstGeom>
          </p:spPr>
        </p:pic>
        <p:sp>
          <p:nvSpPr>
            <p:cNvPr id="95" name="左大括号 94">
              <a:extLst>
                <a:ext uri="{FF2B5EF4-FFF2-40B4-BE49-F238E27FC236}">
                  <a16:creationId xmlns:a16="http://schemas.microsoft.com/office/drawing/2014/main" id="{01976E0B-B169-406A-A9F0-6D24381F30F6}"/>
                </a:ext>
              </a:extLst>
            </p:cNvPr>
            <p:cNvSpPr/>
            <p:nvPr/>
          </p:nvSpPr>
          <p:spPr>
            <a:xfrm rot="16200000">
              <a:off x="5791917" y="17161314"/>
              <a:ext cx="142719" cy="246442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E517B17D-9D0A-4249-821E-93A9B126D5F5}"/>
                </a:ext>
              </a:extLst>
            </p:cNvPr>
            <p:cNvSpPr/>
            <p:nvPr/>
          </p:nvSpPr>
          <p:spPr>
            <a:xfrm>
              <a:off x="5186952" y="18535203"/>
              <a:ext cx="1484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SVM group 2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7FAD0CDB-8E83-49B3-A932-7B8AB6A43B7D}"/>
                </a:ext>
              </a:extLst>
            </p:cNvPr>
            <p:cNvSpPr/>
            <p:nvPr/>
          </p:nvSpPr>
          <p:spPr>
            <a:xfrm>
              <a:off x="7308585" y="17643557"/>
              <a:ext cx="1484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C0C99988-F534-4A9B-AA08-13AF7F18D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501" y="17372875"/>
              <a:ext cx="2699792" cy="869521"/>
            </a:xfrm>
            <a:prstGeom prst="rect">
              <a:avLst/>
            </a:prstGeom>
          </p:spPr>
        </p:pic>
        <p:sp>
          <p:nvSpPr>
            <p:cNvPr id="102" name="左大括号 101">
              <a:extLst>
                <a:ext uri="{FF2B5EF4-FFF2-40B4-BE49-F238E27FC236}">
                  <a16:creationId xmlns:a16="http://schemas.microsoft.com/office/drawing/2014/main" id="{6849FCBB-3D4B-4D22-B18D-063B2D685A32}"/>
                </a:ext>
              </a:extLst>
            </p:cNvPr>
            <p:cNvSpPr/>
            <p:nvPr/>
          </p:nvSpPr>
          <p:spPr>
            <a:xfrm rot="16200000">
              <a:off x="9027258" y="17156371"/>
              <a:ext cx="142719" cy="246442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5F2F2988-E3B1-4783-B114-BFA1787023BD}"/>
                    </a:ext>
                  </a:extLst>
                </p:cNvPr>
                <p:cNvSpPr/>
                <p:nvPr/>
              </p:nvSpPr>
              <p:spPr>
                <a:xfrm>
                  <a:off x="8422292" y="18530260"/>
                  <a:ext cx="167425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SVM group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5F2F2988-E3B1-4783-B114-BFA178702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2292" y="18530260"/>
                  <a:ext cx="1674255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374" t="-7042" b="-70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9" name="图片 108">
            <a:extLst>
              <a:ext uri="{FF2B5EF4-FFF2-40B4-BE49-F238E27FC236}">
                <a16:creationId xmlns:a16="http://schemas.microsoft.com/office/drawing/2014/main" id="{5751EB48-6839-4E1D-A85C-96C8575D37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2820" y="22320461"/>
            <a:ext cx="5357813" cy="4129368"/>
          </a:xfrm>
          <a:prstGeom prst="rect">
            <a:avLst/>
          </a:prstGeom>
        </p:spPr>
      </p:pic>
      <p:sp>
        <p:nvSpPr>
          <p:cNvPr id="110" name="矩形 109">
            <a:extLst>
              <a:ext uri="{FF2B5EF4-FFF2-40B4-BE49-F238E27FC236}">
                <a16:creationId xmlns:a16="http://schemas.microsoft.com/office/drawing/2014/main" id="{ABDF4782-9D7B-49E9-8D51-77B716D7F1B5}"/>
              </a:ext>
            </a:extLst>
          </p:cNvPr>
          <p:cNvSpPr/>
          <p:nvPr/>
        </p:nvSpPr>
        <p:spPr>
          <a:xfrm>
            <a:off x="2136744" y="24846392"/>
            <a:ext cx="3327015" cy="36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1ED37A6A-FD9B-448F-9132-DB297F215376}"/>
              </a:ext>
            </a:extLst>
          </p:cNvPr>
          <p:cNvCxnSpPr>
            <a:cxnSpLocks/>
            <a:endCxn id="110" idx="3"/>
          </p:cNvCxnSpPr>
          <p:nvPr/>
        </p:nvCxnSpPr>
        <p:spPr>
          <a:xfrm flipH="1">
            <a:off x="5463759" y="23793733"/>
            <a:ext cx="1901045" cy="123426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>
            <a:extLst>
              <a:ext uri="{FF2B5EF4-FFF2-40B4-BE49-F238E27FC236}">
                <a16:creationId xmlns:a16="http://schemas.microsoft.com/office/drawing/2014/main" id="{818E4B57-1641-420F-A57D-4C2DFDA46DFA}"/>
              </a:ext>
            </a:extLst>
          </p:cNvPr>
          <p:cNvSpPr/>
          <p:nvPr/>
        </p:nvSpPr>
        <p:spPr>
          <a:xfrm>
            <a:off x="676411" y="26697658"/>
            <a:ext cx="627062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Iteratively SVM optimization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图片 121">
            <a:extLst>
              <a:ext uri="{FF2B5EF4-FFF2-40B4-BE49-F238E27FC236}">
                <a16:creationId xmlns:a16="http://schemas.microsoft.com/office/drawing/2014/main" id="{378ED1A3-A0E1-419D-9AAF-38E027B69B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6651" y="29210244"/>
            <a:ext cx="6107337" cy="2212508"/>
          </a:xfrm>
          <a:prstGeom prst="rect">
            <a:avLst/>
          </a:prstGeom>
        </p:spPr>
      </p:pic>
      <p:sp>
        <p:nvSpPr>
          <p:cNvPr id="124" name="内容占位符 11">
            <a:extLst>
              <a:ext uri="{FF2B5EF4-FFF2-40B4-BE49-F238E27FC236}">
                <a16:creationId xmlns:a16="http://schemas.microsoft.com/office/drawing/2014/main" id="{A319FCC2-2E60-49C7-B429-7496A8CE019B}"/>
              </a:ext>
            </a:extLst>
          </p:cNvPr>
          <p:cNvSpPr txBox="1">
            <a:spLocks/>
          </p:cNvSpPr>
          <p:nvPr/>
        </p:nvSpPr>
        <p:spPr>
          <a:xfrm>
            <a:off x="8668224" y="27746644"/>
            <a:ext cx="4437307" cy="1227540"/>
          </a:xfrm>
          <a:prstGeom prst="rect">
            <a:avLst/>
          </a:prstGeom>
        </p:spPr>
        <p:txBody>
          <a:bodyPr/>
          <a:lstStyle>
            <a:lvl1pPr marL="720021" indent="-720021" algn="l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Char char="•"/>
              <a:defRPr sz="8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107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150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193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Recursively calculate partial derivative 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en-US" sz="2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91A84EE-7CCC-4134-A1BC-133EFC9226A8}"/>
              </a:ext>
            </a:extLst>
          </p:cNvPr>
          <p:cNvSpPr/>
          <p:nvPr/>
        </p:nvSpPr>
        <p:spPr>
          <a:xfrm>
            <a:off x="15131035" y="5704986"/>
            <a:ext cx="125494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approximation: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function in SVM-DSN is bounded and non-constant.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C3E948A-820B-46DD-8F9D-A3FAB156BEF6}"/>
                  </a:ext>
                </a:extLst>
              </p:cNvPr>
              <p:cNvSpPr/>
              <p:nvPr/>
            </p:nvSpPr>
            <p:spPr>
              <a:xfrm>
                <a:off x="15073575" y="8817742"/>
                <a:ext cx="1287130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44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Anti-saturation</a:t>
                </a:r>
                <a:r>
                  <a:rPr lang="en-US" altLang="zh-C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tuning of SVM-DSN, partial derivative is calculated recursively</a:t>
                </a:r>
                <a:r>
                  <a:rPr lang="en-US" altLang="zh-CN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unless </a:t>
                </a:r>
                <a:r>
                  <a:rPr lang="en-US" altLang="zh-CN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</a:p>
              <a:p>
                <a:pPr algn="just"/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          , the SVM in layer </a:t>
                </a:r>
                <a14:m>
                  <m:oMath xmlns:m="http://schemas.openxmlformats.org/officeDocument/2006/math">
                    <m:r>
                      <a:rPr lang="en-US" altLang="zh-CN" sz="4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altLang="zh-C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would not be saturated. </a:t>
                </a:r>
                <a:endParaRPr lang="zh-CN" alt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C3E948A-820B-46DD-8F9D-A3FAB156B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575" y="8817742"/>
                <a:ext cx="12871305" cy="2123658"/>
              </a:xfrm>
              <a:prstGeom prst="rect">
                <a:avLst/>
              </a:prstGeom>
              <a:blipFill>
                <a:blip r:embed="rId14"/>
                <a:stretch>
                  <a:fillRect l="-1942" t="-5444" r="-2984" b="-12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矩形 124">
            <a:extLst>
              <a:ext uri="{FF2B5EF4-FFF2-40B4-BE49-F238E27FC236}">
                <a16:creationId xmlns:a16="http://schemas.microsoft.com/office/drawing/2014/main" id="{DE589563-9D87-4C79-9817-0223D7490BD8}"/>
              </a:ext>
            </a:extLst>
          </p:cNvPr>
          <p:cNvSpPr/>
          <p:nvPr/>
        </p:nvSpPr>
        <p:spPr>
          <a:xfrm>
            <a:off x="15073575" y="7291762"/>
            <a:ext cx="125494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Parallelization: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SVM-DSN supports both block level and SVM level parallelization.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8" name="图片 167">
            <a:extLst>
              <a:ext uri="{FF2B5EF4-FFF2-40B4-BE49-F238E27FC236}">
                <a16:creationId xmlns:a16="http://schemas.microsoft.com/office/drawing/2014/main" id="{6D1D291E-802D-4872-B023-19766E93F4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759992" y="9657647"/>
            <a:ext cx="2920501" cy="621383"/>
          </a:xfrm>
          <a:prstGeom prst="rect">
            <a:avLst/>
          </a:prstGeom>
        </p:spPr>
      </p:pic>
      <p:pic>
        <p:nvPicPr>
          <p:cNvPr id="169" name="图片 168">
            <a:extLst>
              <a:ext uri="{FF2B5EF4-FFF2-40B4-BE49-F238E27FC236}">
                <a16:creationId xmlns:a16="http://schemas.microsoft.com/office/drawing/2014/main" id="{158EED9F-7212-4ED7-B282-0DC50F90ED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39516" y="10295087"/>
            <a:ext cx="1379964" cy="6463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4363A7B-14D6-4811-9B5C-10BE7618FB4D}"/>
              </a:ext>
            </a:extLst>
          </p:cNvPr>
          <p:cNvGrpSpPr>
            <a:grpSpLocks/>
          </p:cNvGrpSpPr>
          <p:nvPr/>
        </p:nvGrpSpPr>
        <p:grpSpPr>
          <a:xfrm>
            <a:off x="14895289" y="18186066"/>
            <a:ext cx="13176932" cy="3194272"/>
            <a:chOff x="10161086" y="17955505"/>
            <a:chExt cx="17932543" cy="3846178"/>
          </a:xfrm>
        </p:grpSpPr>
        <p:pic>
          <p:nvPicPr>
            <p:cNvPr id="170" name="图片 169">
              <a:extLst>
                <a:ext uri="{FF2B5EF4-FFF2-40B4-BE49-F238E27FC236}">
                  <a16:creationId xmlns:a16="http://schemas.microsoft.com/office/drawing/2014/main" id="{61A49108-C69B-4560-BCD2-A4F773DD0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853965" y="18071329"/>
              <a:ext cx="13239664" cy="3724544"/>
            </a:xfrm>
            <a:prstGeom prst="rect">
              <a:avLst/>
            </a:prstGeom>
          </p:spPr>
        </p:pic>
        <p:pic>
          <p:nvPicPr>
            <p:cNvPr id="172" name="图片 171">
              <a:extLst>
                <a:ext uri="{FF2B5EF4-FFF2-40B4-BE49-F238E27FC236}">
                  <a16:creationId xmlns:a16="http://schemas.microsoft.com/office/drawing/2014/main" id="{DABC9DF4-4FBF-4303-B2AE-C8BCD25C1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161086" y="17955505"/>
              <a:ext cx="4885685" cy="3846178"/>
            </a:xfrm>
            <a:prstGeom prst="rect">
              <a:avLst/>
            </a:prstGeom>
          </p:spPr>
        </p:pic>
      </p:grpSp>
      <p:sp>
        <p:nvSpPr>
          <p:cNvPr id="173" name="矩形 172">
            <a:extLst>
              <a:ext uri="{FF2B5EF4-FFF2-40B4-BE49-F238E27FC236}">
                <a16:creationId xmlns:a16="http://schemas.microsoft.com/office/drawing/2014/main" id="{D14516A1-65B9-4967-9E7E-39A530669F5C}"/>
              </a:ext>
            </a:extLst>
          </p:cNvPr>
          <p:cNvSpPr/>
          <p:nvPr/>
        </p:nvSpPr>
        <p:spPr>
          <a:xfrm>
            <a:off x="15131034" y="15423309"/>
            <a:ext cx="129411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confidence of the sample in a block indicates whether the feature extracted by the block and previous layers offer enough representations to identify label of the sample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" name="图片 173">
            <a:extLst>
              <a:ext uri="{FF2B5EF4-FFF2-40B4-BE49-F238E27FC236}">
                <a16:creationId xmlns:a16="http://schemas.microsoft.com/office/drawing/2014/main" id="{EE11BFC8-DE08-4203-B5DE-340B993D7C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703665" y="23534677"/>
            <a:ext cx="13040052" cy="3409707"/>
          </a:xfrm>
          <a:prstGeom prst="rect">
            <a:avLst/>
          </a:prstGeom>
        </p:spPr>
      </p:pic>
      <p:pic>
        <p:nvPicPr>
          <p:cNvPr id="175" name="图片 174">
            <a:extLst>
              <a:ext uri="{FF2B5EF4-FFF2-40B4-BE49-F238E27FC236}">
                <a16:creationId xmlns:a16="http://schemas.microsoft.com/office/drawing/2014/main" id="{E41FC293-C7ED-4FE4-B8C2-0E5558D0FB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018796" y="28607947"/>
            <a:ext cx="5482391" cy="3947321"/>
          </a:xfrm>
          <a:prstGeom prst="rect">
            <a:avLst/>
          </a:prstGeom>
        </p:spPr>
      </p:pic>
      <p:sp>
        <p:nvSpPr>
          <p:cNvPr id="193" name="矩形 192">
            <a:extLst>
              <a:ext uri="{FF2B5EF4-FFF2-40B4-BE49-F238E27FC236}">
                <a16:creationId xmlns:a16="http://schemas.microsoft.com/office/drawing/2014/main" id="{B8257F13-3A88-4DEC-BE46-7FE10BAD8883}"/>
              </a:ext>
            </a:extLst>
          </p:cNvPr>
          <p:cNvSpPr/>
          <p:nvPr/>
        </p:nvSpPr>
        <p:spPr>
          <a:xfrm>
            <a:off x="7187127" y="26691969"/>
            <a:ext cx="690963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BP-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label generation </a:t>
            </a:r>
          </a:p>
        </p:txBody>
      </p:sp>
      <p:grpSp>
        <p:nvGrpSpPr>
          <p:cNvPr id="194" name="组合 193">
            <a:extLst>
              <a:ext uri="{FF2B5EF4-FFF2-40B4-BE49-F238E27FC236}">
                <a16:creationId xmlns:a16="http://schemas.microsoft.com/office/drawing/2014/main" id="{9B03524F-776C-45AA-8ABD-4BE4CD04EDBD}"/>
              </a:ext>
            </a:extLst>
          </p:cNvPr>
          <p:cNvGrpSpPr/>
          <p:nvPr/>
        </p:nvGrpSpPr>
        <p:grpSpPr>
          <a:xfrm>
            <a:off x="6900789" y="21813411"/>
            <a:ext cx="6347620" cy="4534286"/>
            <a:chOff x="5241232" y="913669"/>
            <a:chExt cx="6347620" cy="4534286"/>
          </a:xfrm>
        </p:grpSpPr>
        <p:grpSp>
          <p:nvGrpSpPr>
            <p:cNvPr id="195" name="组合 194">
              <a:extLst>
                <a:ext uri="{FF2B5EF4-FFF2-40B4-BE49-F238E27FC236}">
                  <a16:creationId xmlns:a16="http://schemas.microsoft.com/office/drawing/2014/main" id="{43177C94-2E0D-4E4B-8926-7AE4625D874B}"/>
                </a:ext>
              </a:extLst>
            </p:cNvPr>
            <p:cNvGrpSpPr/>
            <p:nvPr/>
          </p:nvGrpSpPr>
          <p:grpSpPr>
            <a:xfrm>
              <a:off x="6944933" y="913669"/>
              <a:ext cx="4643919" cy="4534286"/>
              <a:chOff x="6944933" y="913669"/>
              <a:chExt cx="4643919" cy="4534286"/>
            </a:xfrm>
          </p:grpSpPr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id="{7D6C1109-8AF4-4DD1-AC96-4C1161D35357}"/>
                  </a:ext>
                </a:extLst>
              </p:cNvPr>
              <p:cNvSpPr/>
              <p:nvPr/>
            </p:nvSpPr>
            <p:spPr>
              <a:xfrm>
                <a:off x="6944933" y="913669"/>
                <a:ext cx="4623371" cy="2537717"/>
              </a:xfrm>
              <a:custGeom>
                <a:avLst/>
                <a:gdLst>
                  <a:gd name="connsiteX0" fmla="*/ 2239766 w 4623371"/>
                  <a:gd name="connsiteY0" fmla="*/ 0 h 2537717"/>
                  <a:gd name="connsiteX1" fmla="*/ 1982912 w 4623371"/>
                  <a:gd name="connsiteY1" fmla="*/ 133564 h 2537717"/>
                  <a:gd name="connsiteX2" fmla="*/ 143838 w 4623371"/>
                  <a:gd name="connsiteY2" fmla="*/ 1530849 h 2537717"/>
                  <a:gd name="connsiteX3" fmla="*/ 10274 w 4623371"/>
                  <a:gd name="connsiteY3" fmla="*/ 1839074 h 2537717"/>
                  <a:gd name="connsiteX4" fmla="*/ 0 w 4623371"/>
                  <a:gd name="connsiteY4" fmla="*/ 2352782 h 2537717"/>
                  <a:gd name="connsiteX5" fmla="*/ 287676 w 4623371"/>
                  <a:gd name="connsiteY5" fmla="*/ 2537717 h 2537717"/>
                  <a:gd name="connsiteX6" fmla="*/ 4366517 w 4623371"/>
                  <a:gd name="connsiteY6" fmla="*/ 2455523 h 2537717"/>
                  <a:gd name="connsiteX7" fmla="*/ 4623371 w 4623371"/>
                  <a:gd name="connsiteY7" fmla="*/ 2208944 h 2537717"/>
                  <a:gd name="connsiteX8" fmla="*/ 4602822 w 4623371"/>
                  <a:gd name="connsiteY8" fmla="*/ 1623317 h 2537717"/>
                  <a:gd name="connsiteX9" fmla="*/ 2568539 w 4623371"/>
                  <a:gd name="connsiteY9" fmla="*/ 51370 h 2537717"/>
                  <a:gd name="connsiteX10" fmla="*/ 2239766 w 4623371"/>
                  <a:gd name="connsiteY10" fmla="*/ 0 h 2537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23371" h="2537717">
                    <a:moveTo>
                      <a:pt x="2239766" y="0"/>
                    </a:moveTo>
                    <a:lnTo>
                      <a:pt x="1982912" y="133564"/>
                    </a:lnTo>
                    <a:lnTo>
                      <a:pt x="143838" y="1530849"/>
                    </a:lnTo>
                    <a:lnTo>
                      <a:pt x="10274" y="1839074"/>
                    </a:lnTo>
                    <a:lnTo>
                      <a:pt x="0" y="2352782"/>
                    </a:lnTo>
                    <a:lnTo>
                      <a:pt x="287676" y="2537717"/>
                    </a:lnTo>
                    <a:lnTo>
                      <a:pt x="4366517" y="2455523"/>
                    </a:lnTo>
                    <a:lnTo>
                      <a:pt x="4623371" y="2208944"/>
                    </a:lnTo>
                    <a:lnTo>
                      <a:pt x="4602822" y="1623317"/>
                    </a:lnTo>
                    <a:lnTo>
                      <a:pt x="2568539" y="51370"/>
                    </a:lnTo>
                    <a:lnTo>
                      <a:pt x="2239766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4AEC7E67-14BD-4360-9953-DE433483F3C1}"/>
                  </a:ext>
                </a:extLst>
              </p:cNvPr>
              <p:cNvSpPr/>
              <p:nvPr/>
            </p:nvSpPr>
            <p:spPr>
              <a:xfrm flipH="1">
                <a:off x="7069506" y="2332235"/>
                <a:ext cx="4519346" cy="3082258"/>
              </a:xfrm>
              <a:custGeom>
                <a:avLst/>
                <a:gdLst>
                  <a:gd name="connsiteX0" fmla="*/ 185738 w 4500563"/>
                  <a:gd name="connsiteY0" fmla="*/ 2986087 h 2986087"/>
                  <a:gd name="connsiteX1" fmla="*/ 4243388 w 4500563"/>
                  <a:gd name="connsiteY1" fmla="*/ 2971800 h 2986087"/>
                  <a:gd name="connsiteX2" fmla="*/ 4500563 w 4500563"/>
                  <a:gd name="connsiteY2" fmla="*/ 2686050 h 2986087"/>
                  <a:gd name="connsiteX3" fmla="*/ 4486275 w 4500563"/>
                  <a:gd name="connsiteY3" fmla="*/ 2128837 h 2986087"/>
                  <a:gd name="connsiteX4" fmla="*/ 4343400 w 4500563"/>
                  <a:gd name="connsiteY4" fmla="*/ 1971675 h 2986087"/>
                  <a:gd name="connsiteX5" fmla="*/ 957263 w 4500563"/>
                  <a:gd name="connsiteY5" fmla="*/ 157162 h 2986087"/>
                  <a:gd name="connsiteX6" fmla="*/ 514350 w 4500563"/>
                  <a:gd name="connsiteY6" fmla="*/ 0 h 2986087"/>
                  <a:gd name="connsiteX7" fmla="*/ 171450 w 4500563"/>
                  <a:gd name="connsiteY7" fmla="*/ 57150 h 2986087"/>
                  <a:gd name="connsiteX8" fmla="*/ 0 w 4500563"/>
                  <a:gd name="connsiteY8" fmla="*/ 300037 h 2986087"/>
                  <a:gd name="connsiteX9" fmla="*/ 142875 w 4500563"/>
                  <a:gd name="connsiteY9" fmla="*/ 2728912 h 2986087"/>
                  <a:gd name="connsiteX10" fmla="*/ 428625 w 4500563"/>
                  <a:gd name="connsiteY10" fmla="*/ 2971800 h 2986087"/>
                  <a:gd name="connsiteX11" fmla="*/ 428625 w 4500563"/>
                  <a:gd name="connsiteY11" fmla="*/ 2971800 h 2986087"/>
                  <a:gd name="connsiteX0" fmla="*/ 185738 w 4500563"/>
                  <a:gd name="connsiteY0" fmla="*/ 2986087 h 2989791"/>
                  <a:gd name="connsiteX1" fmla="*/ 4243388 w 4500563"/>
                  <a:gd name="connsiteY1" fmla="*/ 2971800 h 2989791"/>
                  <a:gd name="connsiteX2" fmla="*/ 4500563 w 4500563"/>
                  <a:gd name="connsiteY2" fmla="*/ 2686050 h 2989791"/>
                  <a:gd name="connsiteX3" fmla="*/ 4486275 w 4500563"/>
                  <a:gd name="connsiteY3" fmla="*/ 2128837 h 2989791"/>
                  <a:gd name="connsiteX4" fmla="*/ 4343400 w 4500563"/>
                  <a:gd name="connsiteY4" fmla="*/ 1971675 h 2989791"/>
                  <a:gd name="connsiteX5" fmla="*/ 957263 w 4500563"/>
                  <a:gd name="connsiteY5" fmla="*/ 157162 h 2989791"/>
                  <a:gd name="connsiteX6" fmla="*/ 514350 w 4500563"/>
                  <a:gd name="connsiteY6" fmla="*/ 0 h 2989791"/>
                  <a:gd name="connsiteX7" fmla="*/ 171450 w 4500563"/>
                  <a:gd name="connsiteY7" fmla="*/ 57150 h 2989791"/>
                  <a:gd name="connsiteX8" fmla="*/ 0 w 4500563"/>
                  <a:gd name="connsiteY8" fmla="*/ 300037 h 2989791"/>
                  <a:gd name="connsiteX9" fmla="*/ 142875 w 4500563"/>
                  <a:gd name="connsiteY9" fmla="*/ 2728912 h 2989791"/>
                  <a:gd name="connsiteX10" fmla="*/ 428625 w 4500563"/>
                  <a:gd name="connsiteY10" fmla="*/ 2971800 h 2989791"/>
                  <a:gd name="connsiteX11" fmla="*/ 416269 w 4500563"/>
                  <a:gd name="connsiteY11" fmla="*/ 2971800 h 2989791"/>
                  <a:gd name="connsiteX0" fmla="*/ 469943 w 4500563"/>
                  <a:gd name="connsiteY0" fmla="*/ 2973730 h 2989791"/>
                  <a:gd name="connsiteX1" fmla="*/ 4243388 w 4500563"/>
                  <a:gd name="connsiteY1" fmla="*/ 2971800 h 2989791"/>
                  <a:gd name="connsiteX2" fmla="*/ 4500563 w 4500563"/>
                  <a:gd name="connsiteY2" fmla="*/ 2686050 h 2989791"/>
                  <a:gd name="connsiteX3" fmla="*/ 4486275 w 4500563"/>
                  <a:gd name="connsiteY3" fmla="*/ 2128837 h 2989791"/>
                  <a:gd name="connsiteX4" fmla="*/ 4343400 w 4500563"/>
                  <a:gd name="connsiteY4" fmla="*/ 1971675 h 2989791"/>
                  <a:gd name="connsiteX5" fmla="*/ 957263 w 4500563"/>
                  <a:gd name="connsiteY5" fmla="*/ 157162 h 2989791"/>
                  <a:gd name="connsiteX6" fmla="*/ 514350 w 4500563"/>
                  <a:gd name="connsiteY6" fmla="*/ 0 h 2989791"/>
                  <a:gd name="connsiteX7" fmla="*/ 171450 w 4500563"/>
                  <a:gd name="connsiteY7" fmla="*/ 57150 h 2989791"/>
                  <a:gd name="connsiteX8" fmla="*/ 0 w 4500563"/>
                  <a:gd name="connsiteY8" fmla="*/ 300037 h 2989791"/>
                  <a:gd name="connsiteX9" fmla="*/ 142875 w 4500563"/>
                  <a:gd name="connsiteY9" fmla="*/ 2728912 h 2989791"/>
                  <a:gd name="connsiteX10" fmla="*/ 428625 w 4500563"/>
                  <a:gd name="connsiteY10" fmla="*/ 2971800 h 2989791"/>
                  <a:gd name="connsiteX11" fmla="*/ 416269 w 4500563"/>
                  <a:gd name="connsiteY11" fmla="*/ 2971800 h 2989791"/>
                  <a:gd name="connsiteX0" fmla="*/ 401981 w 4500563"/>
                  <a:gd name="connsiteY0" fmla="*/ 2973730 h 2989791"/>
                  <a:gd name="connsiteX1" fmla="*/ 4243388 w 4500563"/>
                  <a:gd name="connsiteY1" fmla="*/ 2971800 h 2989791"/>
                  <a:gd name="connsiteX2" fmla="*/ 4500563 w 4500563"/>
                  <a:gd name="connsiteY2" fmla="*/ 2686050 h 2989791"/>
                  <a:gd name="connsiteX3" fmla="*/ 4486275 w 4500563"/>
                  <a:gd name="connsiteY3" fmla="*/ 2128837 h 2989791"/>
                  <a:gd name="connsiteX4" fmla="*/ 4343400 w 4500563"/>
                  <a:gd name="connsiteY4" fmla="*/ 1971675 h 2989791"/>
                  <a:gd name="connsiteX5" fmla="*/ 957263 w 4500563"/>
                  <a:gd name="connsiteY5" fmla="*/ 157162 h 2989791"/>
                  <a:gd name="connsiteX6" fmla="*/ 514350 w 4500563"/>
                  <a:gd name="connsiteY6" fmla="*/ 0 h 2989791"/>
                  <a:gd name="connsiteX7" fmla="*/ 171450 w 4500563"/>
                  <a:gd name="connsiteY7" fmla="*/ 57150 h 2989791"/>
                  <a:gd name="connsiteX8" fmla="*/ 0 w 4500563"/>
                  <a:gd name="connsiteY8" fmla="*/ 300037 h 2989791"/>
                  <a:gd name="connsiteX9" fmla="*/ 142875 w 4500563"/>
                  <a:gd name="connsiteY9" fmla="*/ 2728912 h 2989791"/>
                  <a:gd name="connsiteX10" fmla="*/ 428625 w 4500563"/>
                  <a:gd name="connsiteY10" fmla="*/ 2971800 h 2989791"/>
                  <a:gd name="connsiteX11" fmla="*/ 416269 w 4500563"/>
                  <a:gd name="connsiteY11" fmla="*/ 2971800 h 2989791"/>
                  <a:gd name="connsiteX0" fmla="*/ 401981 w 4500563"/>
                  <a:gd name="connsiteY0" fmla="*/ 3066197 h 3082258"/>
                  <a:gd name="connsiteX1" fmla="*/ 4243388 w 4500563"/>
                  <a:gd name="connsiteY1" fmla="*/ 3064267 h 3082258"/>
                  <a:gd name="connsiteX2" fmla="*/ 4500563 w 4500563"/>
                  <a:gd name="connsiteY2" fmla="*/ 2778517 h 3082258"/>
                  <a:gd name="connsiteX3" fmla="*/ 4486275 w 4500563"/>
                  <a:gd name="connsiteY3" fmla="*/ 2221304 h 3082258"/>
                  <a:gd name="connsiteX4" fmla="*/ 4343400 w 4500563"/>
                  <a:gd name="connsiteY4" fmla="*/ 2064142 h 3082258"/>
                  <a:gd name="connsiteX5" fmla="*/ 957263 w 4500563"/>
                  <a:gd name="connsiteY5" fmla="*/ 249629 h 3082258"/>
                  <a:gd name="connsiteX6" fmla="*/ 713988 w 4500563"/>
                  <a:gd name="connsiteY6" fmla="*/ 0 h 3082258"/>
                  <a:gd name="connsiteX7" fmla="*/ 171450 w 4500563"/>
                  <a:gd name="connsiteY7" fmla="*/ 149617 h 3082258"/>
                  <a:gd name="connsiteX8" fmla="*/ 0 w 4500563"/>
                  <a:gd name="connsiteY8" fmla="*/ 392504 h 3082258"/>
                  <a:gd name="connsiteX9" fmla="*/ 142875 w 4500563"/>
                  <a:gd name="connsiteY9" fmla="*/ 2821379 h 3082258"/>
                  <a:gd name="connsiteX10" fmla="*/ 428625 w 4500563"/>
                  <a:gd name="connsiteY10" fmla="*/ 3064267 h 3082258"/>
                  <a:gd name="connsiteX11" fmla="*/ 416269 w 4500563"/>
                  <a:gd name="connsiteY11" fmla="*/ 3064267 h 3082258"/>
                  <a:gd name="connsiteX0" fmla="*/ 401981 w 4500563"/>
                  <a:gd name="connsiteY0" fmla="*/ 3066197 h 3082258"/>
                  <a:gd name="connsiteX1" fmla="*/ 4243388 w 4500563"/>
                  <a:gd name="connsiteY1" fmla="*/ 3064267 h 3082258"/>
                  <a:gd name="connsiteX2" fmla="*/ 4500563 w 4500563"/>
                  <a:gd name="connsiteY2" fmla="*/ 2778517 h 3082258"/>
                  <a:gd name="connsiteX3" fmla="*/ 4486275 w 4500563"/>
                  <a:gd name="connsiteY3" fmla="*/ 2221304 h 3082258"/>
                  <a:gd name="connsiteX4" fmla="*/ 4343400 w 4500563"/>
                  <a:gd name="connsiteY4" fmla="*/ 2064142 h 3082258"/>
                  <a:gd name="connsiteX5" fmla="*/ 997190 w 4500563"/>
                  <a:gd name="connsiteY5" fmla="*/ 136613 h 3082258"/>
                  <a:gd name="connsiteX6" fmla="*/ 713988 w 4500563"/>
                  <a:gd name="connsiteY6" fmla="*/ 0 h 3082258"/>
                  <a:gd name="connsiteX7" fmla="*/ 171450 w 4500563"/>
                  <a:gd name="connsiteY7" fmla="*/ 149617 h 3082258"/>
                  <a:gd name="connsiteX8" fmla="*/ 0 w 4500563"/>
                  <a:gd name="connsiteY8" fmla="*/ 392504 h 3082258"/>
                  <a:gd name="connsiteX9" fmla="*/ 142875 w 4500563"/>
                  <a:gd name="connsiteY9" fmla="*/ 2821379 h 3082258"/>
                  <a:gd name="connsiteX10" fmla="*/ 428625 w 4500563"/>
                  <a:gd name="connsiteY10" fmla="*/ 3064267 h 3082258"/>
                  <a:gd name="connsiteX11" fmla="*/ 416269 w 4500563"/>
                  <a:gd name="connsiteY11" fmla="*/ 3064267 h 3082258"/>
                  <a:gd name="connsiteX0" fmla="*/ 401981 w 4500563"/>
                  <a:gd name="connsiteY0" fmla="*/ 3066197 h 3082258"/>
                  <a:gd name="connsiteX1" fmla="*/ 4243388 w 4500563"/>
                  <a:gd name="connsiteY1" fmla="*/ 3064267 h 3082258"/>
                  <a:gd name="connsiteX2" fmla="*/ 4500563 w 4500563"/>
                  <a:gd name="connsiteY2" fmla="*/ 2778517 h 3082258"/>
                  <a:gd name="connsiteX3" fmla="*/ 4486275 w 4500563"/>
                  <a:gd name="connsiteY3" fmla="*/ 2221304 h 3082258"/>
                  <a:gd name="connsiteX4" fmla="*/ 4343400 w 4500563"/>
                  <a:gd name="connsiteY4" fmla="*/ 2064142 h 3082258"/>
                  <a:gd name="connsiteX5" fmla="*/ 997190 w 4500563"/>
                  <a:gd name="connsiteY5" fmla="*/ 136613 h 3082258"/>
                  <a:gd name="connsiteX6" fmla="*/ 713988 w 4500563"/>
                  <a:gd name="connsiteY6" fmla="*/ 0 h 3082258"/>
                  <a:gd name="connsiteX7" fmla="*/ 301214 w 4500563"/>
                  <a:gd name="connsiteY7" fmla="*/ 67424 h 3082258"/>
                  <a:gd name="connsiteX8" fmla="*/ 0 w 4500563"/>
                  <a:gd name="connsiteY8" fmla="*/ 392504 h 3082258"/>
                  <a:gd name="connsiteX9" fmla="*/ 142875 w 4500563"/>
                  <a:gd name="connsiteY9" fmla="*/ 2821379 h 3082258"/>
                  <a:gd name="connsiteX10" fmla="*/ 428625 w 4500563"/>
                  <a:gd name="connsiteY10" fmla="*/ 3064267 h 3082258"/>
                  <a:gd name="connsiteX11" fmla="*/ 416269 w 4500563"/>
                  <a:gd name="connsiteY11" fmla="*/ 3064267 h 3082258"/>
                  <a:gd name="connsiteX0" fmla="*/ 292181 w 4390763"/>
                  <a:gd name="connsiteY0" fmla="*/ 3066197 h 3082258"/>
                  <a:gd name="connsiteX1" fmla="*/ 4133588 w 4390763"/>
                  <a:gd name="connsiteY1" fmla="*/ 3064267 h 3082258"/>
                  <a:gd name="connsiteX2" fmla="*/ 4390763 w 4390763"/>
                  <a:gd name="connsiteY2" fmla="*/ 2778517 h 3082258"/>
                  <a:gd name="connsiteX3" fmla="*/ 4376475 w 4390763"/>
                  <a:gd name="connsiteY3" fmla="*/ 2221304 h 3082258"/>
                  <a:gd name="connsiteX4" fmla="*/ 4233600 w 4390763"/>
                  <a:gd name="connsiteY4" fmla="*/ 2064142 h 3082258"/>
                  <a:gd name="connsiteX5" fmla="*/ 887390 w 4390763"/>
                  <a:gd name="connsiteY5" fmla="*/ 136613 h 3082258"/>
                  <a:gd name="connsiteX6" fmla="*/ 604188 w 4390763"/>
                  <a:gd name="connsiteY6" fmla="*/ 0 h 3082258"/>
                  <a:gd name="connsiteX7" fmla="*/ 191414 w 4390763"/>
                  <a:gd name="connsiteY7" fmla="*/ 67424 h 3082258"/>
                  <a:gd name="connsiteX8" fmla="*/ 0 w 4390763"/>
                  <a:gd name="connsiteY8" fmla="*/ 392504 h 3082258"/>
                  <a:gd name="connsiteX9" fmla="*/ 33075 w 4390763"/>
                  <a:gd name="connsiteY9" fmla="*/ 2821379 h 3082258"/>
                  <a:gd name="connsiteX10" fmla="*/ 318825 w 4390763"/>
                  <a:gd name="connsiteY10" fmla="*/ 3064267 h 3082258"/>
                  <a:gd name="connsiteX11" fmla="*/ 306469 w 4390763"/>
                  <a:gd name="connsiteY11" fmla="*/ 3064267 h 308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90763" h="3082258">
                    <a:moveTo>
                      <a:pt x="292181" y="3066197"/>
                    </a:moveTo>
                    <a:lnTo>
                      <a:pt x="4133588" y="3064267"/>
                    </a:lnTo>
                    <a:lnTo>
                      <a:pt x="4390763" y="2778517"/>
                    </a:lnTo>
                    <a:lnTo>
                      <a:pt x="4376475" y="2221304"/>
                    </a:lnTo>
                    <a:lnTo>
                      <a:pt x="4233600" y="2064142"/>
                    </a:lnTo>
                    <a:lnTo>
                      <a:pt x="887390" y="136613"/>
                    </a:lnTo>
                    <a:lnTo>
                      <a:pt x="604188" y="0"/>
                    </a:lnTo>
                    <a:lnTo>
                      <a:pt x="191414" y="67424"/>
                    </a:lnTo>
                    <a:lnTo>
                      <a:pt x="0" y="392504"/>
                    </a:lnTo>
                    <a:lnTo>
                      <a:pt x="33075" y="2821379"/>
                    </a:lnTo>
                    <a:lnTo>
                      <a:pt x="318825" y="3064267"/>
                    </a:lnTo>
                    <a:cubicBezTo>
                      <a:pt x="364391" y="3104748"/>
                      <a:pt x="310588" y="3064267"/>
                      <a:pt x="306469" y="3064267"/>
                    </a:cubicBezTo>
                  </a:path>
                </a:pathLst>
              </a:custGeom>
              <a:solidFill>
                <a:schemeClr val="accent5">
                  <a:alpha val="10000"/>
                </a:schemeClr>
              </a:solidFill>
              <a:ln w="7620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810AF6DB-E798-4FFD-BB0D-CEBB2B5A841B}"/>
                  </a:ext>
                </a:extLst>
              </p:cNvPr>
              <p:cNvSpPr/>
              <p:nvPr/>
            </p:nvSpPr>
            <p:spPr>
              <a:xfrm>
                <a:off x="6977040" y="2458164"/>
                <a:ext cx="4500563" cy="2989791"/>
              </a:xfrm>
              <a:custGeom>
                <a:avLst/>
                <a:gdLst>
                  <a:gd name="connsiteX0" fmla="*/ 185738 w 4500563"/>
                  <a:gd name="connsiteY0" fmla="*/ 2986087 h 2986087"/>
                  <a:gd name="connsiteX1" fmla="*/ 4243388 w 4500563"/>
                  <a:gd name="connsiteY1" fmla="*/ 2971800 h 2986087"/>
                  <a:gd name="connsiteX2" fmla="*/ 4500563 w 4500563"/>
                  <a:gd name="connsiteY2" fmla="*/ 2686050 h 2986087"/>
                  <a:gd name="connsiteX3" fmla="*/ 4486275 w 4500563"/>
                  <a:gd name="connsiteY3" fmla="*/ 2128837 h 2986087"/>
                  <a:gd name="connsiteX4" fmla="*/ 4343400 w 4500563"/>
                  <a:gd name="connsiteY4" fmla="*/ 1971675 h 2986087"/>
                  <a:gd name="connsiteX5" fmla="*/ 957263 w 4500563"/>
                  <a:gd name="connsiteY5" fmla="*/ 157162 h 2986087"/>
                  <a:gd name="connsiteX6" fmla="*/ 514350 w 4500563"/>
                  <a:gd name="connsiteY6" fmla="*/ 0 h 2986087"/>
                  <a:gd name="connsiteX7" fmla="*/ 171450 w 4500563"/>
                  <a:gd name="connsiteY7" fmla="*/ 57150 h 2986087"/>
                  <a:gd name="connsiteX8" fmla="*/ 0 w 4500563"/>
                  <a:gd name="connsiteY8" fmla="*/ 300037 h 2986087"/>
                  <a:gd name="connsiteX9" fmla="*/ 142875 w 4500563"/>
                  <a:gd name="connsiteY9" fmla="*/ 2728912 h 2986087"/>
                  <a:gd name="connsiteX10" fmla="*/ 428625 w 4500563"/>
                  <a:gd name="connsiteY10" fmla="*/ 2971800 h 2986087"/>
                  <a:gd name="connsiteX11" fmla="*/ 428625 w 4500563"/>
                  <a:gd name="connsiteY11" fmla="*/ 2971800 h 2986087"/>
                  <a:gd name="connsiteX0" fmla="*/ 185738 w 4500563"/>
                  <a:gd name="connsiteY0" fmla="*/ 2986087 h 2989791"/>
                  <a:gd name="connsiteX1" fmla="*/ 4243388 w 4500563"/>
                  <a:gd name="connsiteY1" fmla="*/ 2971800 h 2989791"/>
                  <a:gd name="connsiteX2" fmla="*/ 4500563 w 4500563"/>
                  <a:gd name="connsiteY2" fmla="*/ 2686050 h 2989791"/>
                  <a:gd name="connsiteX3" fmla="*/ 4486275 w 4500563"/>
                  <a:gd name="connsiteY3" fmla="*/ 2128837 h 2989791"/>
                  <a:gd name="connsiteX4" fmla="*/ 4343400 w 4500563"/>
                  <a:gd name="connsiteY4" fmla="*/ 1971675 h 2989791"/>
                  <a:gd name="connsiteX5" fmla="*/ 957263 w 4500563"/>
                  <a:gd name="connsiteY5" fmla="*/ 157162 h 2989791"/>
                  <a:gd name="connsiteX6" fmla="*/ 514350 w 4500563"/>
                  <a:gd name="connsiteY6" fmla="*/ 0 h 2989791"/>
                  <a:gd name="connsiteX7" fmla="*/ 171450 w 4500563"/>
                  <a:gd name="connsiteY7" fmla="*/ 57150 h 2989791"/>
                  <a:gd name="connsiteX8" fmla="*/ 0 w 4500563"/>
                  <a:gd name="connsiteY8" fmla="*/ 300037 h 2989791"/>
                  <a:gd name="connsiteX9" fmla="*/ 142875 w 4500563"/>
                  <a:gd name="connsiteY9" fmla="*/ 2728912 h 2989791"/>
                  <a:gd name="connsiteX10" fmla="*/ 428625 w 4500563"/>
                  <a:gd name="connsiteY10" fmla="*/ 2971800 h 2989791"/>
                  <a:gd name="connsiteX11" fmla="*/ 416269 w 4500563"/>
                  <a:gd name="connsiteY11" fmla="*/ 2971800 h 2989791"/>
                  <a:gd name="connsiteX0" fmla="*/ 469943 w 4500563"/>
                  <a:gd name="connsiteY0" fmla="*/ 2973730 h 2989791"/>
                  <a:gd name="connsiteX1" fmla="*/ 4243388 w 4500563"/>
                  <a:gd name="connsiteY1" fmla="*/ 2971800 h 2989791"/>
                  <a:gd name="connsiteX2" fmla="*/ 4500563 w 4500563"/>
                  <a:gd name="connsiteY2" fmla="*/ 2686050 h 2989791"/>
                  <a:gd name="connsiteX3" fmla="*/ 4486275 w 4500563"/>
                  <a:gd name="connsiteY3" fmla="*/ 2128837 h 2989791"/>
                  <a:gd name="connsiteX4" fmla="*/ 4343400 w 4500563"/>
                  <a:gd name="connsiteY4" fmla="*/ 1971675 h 2989791"/>
                  <a:gd name="connsiteX5" fmla="*/ 957263 w 4500563"/>
                  <a:gd name="connsiteY5" fmla="*/ 157162 h 2989791"/>
                  <a:gd name="connsiteX6" fmla="*/ 514350 w 4500563"/>
                  <a:gd name="connsiteY6" fmla="*/ 0 h 2989791"/>
                  <a:gd name="connsiteX7" fmla="*/ 171450 w 4500563"/>
                  <a:gd name="connsiteY7" fmla="*/ 57150 h 2989791"/>
                  <a:gd name="connsiteX8" fmla="*/ 0 w 4500563"/>
                  <a:gd name="connsiteY8" fmla="*/ 300037 h 2989791"/>
                  <a:gd name="connsiteX9" fmla="*/ 142875 w 4500563"/>
                  <a:gd name="connsiteY9" fmla="*/ 2728912 h 2989791"/>
                  <a:gd name="connsiteX10" fmla="*/ 428625 w 4500563"/>
                  <a:gd name="connsiteY10" fmla="*/ 2971800 h 2989791"/>
                  <a:gd name="connsiteX11" fmla="*/ 416269 w 4500563"/>
                  <a:gd name="connsiteY11" fmla="*/ 2971800 h 2989791"/>
                  <a:gd name="connsiteX0" fmla="*/ 401981 w 4500563"/>
                  <a:gd name="connsiteY0" fmla="*/ 2973730 h 2989791"/>
                  <a:gd name="connsiteX1" fmla="*/ 4243388 w 4500563"/>
                  <a:gd name="connsiteY1" fmla="*/ 2971800 h 2989791"/>
                  <a:gd name="connsiteX2" fmla="*/ 4500563 w 4500563"/>
                  <a:gd name="connsiteY2" fmla="*/ 2686050 h 2989791"/>
                  <a:gd name="connsiteX3" fmla="*/ 4486275 w 4500563"/>
                  <a:gd name="connsiteY3" fmla="*/ 2128837 h 2989791"/>
                  <a:gd name="connsiteX4" fmla="*/ 4343400 w 4500563"/>
                  <a:gd name="connsiteY4" fmla="*/ 1971675 h 2989791"/>
                  <a:gd name="connsiteX5" fmla="*/ 957263 w 4500563"/>
                  <a:gd name="connsiteY5" fmla="*/ 157162 h 2989791"/>
                  <a:gd name="connsiteX6" fmla="*/ 514350 w 4500563"/>
                  <a:gd name="connsiteY6" fmla="*/ 0 h 2989791"/>
                  <a:gd name="connsiteX7" fmla="*/ 171450 w 4500563"/>
                  <a:gd name="connsiteY7" fmla="*/ 57150 h 2989791"/>
                  <a:gd name="connsiteX8" fmla="*/ 0 w 4500563"/>
                  <a:gd name="connsiteY8" fmla="*/ 300037 h 2989791"/>
                  <a:gd name="connsiteX9" fmla="*/ 142875 w 4500563"/>
                  <a:gd name="connsiteY9" fmla="*/ 2728912 h 2989791"/>
                  <a:gd name="connsiteX10" fmla="*/ 428625 w 4500563"/>
                  <a:gd name="connsiteY10" fmla="*/ 2971800 h 2989791"/>
                  <a:gd name="connsiteX11" fmla="*/ 416269 w 4500563"/>
                  <a:gd name="connsiteY11" fmla="*/ 2971800 h 298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0563" h="2989791">
                    <a:moveTo>
                      <a:pt x="401981" y="2973730"/>
                    </a:moveTo>
                    <a:lnTo>
                      <a:pt x="4243388" y="2971800"/>
                    </a:lnTo>
                    <a:lnTo>
                      <a:pt x="4500563" y="2686050"/>
                    </a:lnTo>
                    <a:lnTo>
                      <a:pt x="4486275" y="2128837"/>
                    </a:lnTo>
                    <a:lnTo>
                      <a:pt x="4343400" y="1971675"/>
                    </a:lnTo>
                    <a:lnTo>
                      <a:pt x="957263" y="157162"/>
                    </a:lnTo>
                    <a:lnTo>
                      <a:pt x="514350" y="0"/>
                    </a:lnTo>
                    <a:lnTo>
                      <a:pt x="171450" y="57150"/>
                    </a:lnTo>
                    <a:lnTo>
                      <a:pt x="0" y="300037"/>
                    </a:lnTo>
                    <a:lnTo>
                      <a:pt x="142875" y="2728912"/>
                    </a:lnTo>
                    <a:lnTo>
                      <a:pt x="428625" y="2971800"/>
                    </a:lnTo>
                    <a:cubicBezTo>
                      <a:pt x="474191" y="3012281"/>
                      <a:pt x="420388" y="2971800"/>
                      <a:pt x="416269" y="2971800"/>
                    </a:cubicBezTo>
                  </a:path>
                </a:pathLst>
              </a:custGeom>
              <a:solidFill>
                <a:srgbClr val="FF0000">
                  <a:alpha val="20000"/>
                </a:srgbClr>
              </a:solidFill>
              <a:ln w="762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0CE80BAF-BB7B-49C2-B1EC-59E4307C940F}"/>
                  </a:ext>
                </a:extLst>
              </p:cNvPr>
              <p:cNvSpPr/>
              <p:nvPr/>
            </p:nvSpPr>
            <p:spPr>
              <a:xfrm>
                <a:off x="8966262" y="1116900"/>
                <a:ext cx="636739" cy="62630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38A587F6-CD06-492F-AA25-4B42CA829E8F}"/>
                  </a:ext>
                </a:extLst>
              </p:cNvPr>
              <p:cNvSpPr/>
              <p:nvPr/>
            </p:nvSpPr>
            <p:spPr>
              <a:xfrm>
                <a:off x="7164081" y="2601236"/>
                <a:ext cx="636739" cy="62630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50EC350E-2E3E-431F-AFF8-62BEDAEBAA54}"/>
                  </a:ext>
                </a:extLst>
              </p:cNvPr>
              <p:cNvSpPr/>
              <p:nvPr/>
            </p:nvSpPr>
            <p:spPr>
              <a:xfrm>
                <a:off x="10768444" y="2532339"/>
                <a:ext cx="636739" cy="62630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6807AAD9-B7C1-4087-B7B7-FD3F23F0BE78}"/>
                  </a:ext>
                </a:extLst>
              </p:cNvPr>
              <p:cNvSpPr/>
              <p:nvPr/>
            </p:nvSpPr>
            <p:spPr>
              <a:xfrm>
                <a:off x="7274079" y="4611659"/>
                <a:ext cx="636739" cy="62630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3ADC2343-09EB-4E4E-859C-8A5C3FCA1443}"/>
                  </a:ext>
                </a:extLst>
              </p:cNvPr>
              <p:cNvSpPr/>
              <p:nvPr/>
            </p:nvSpPr>
            <p:spPr>
              <a:xfrm>
                <a:off x="9016513" y="4611659"/>
                <a:ext cx="636739" cy="62630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1189093C-4460-4CB0-B435-72B922F7C5F2}"/>
                  </a:ext>
                </a:extLst>
              </p:cNvPr>
              <p:cNvSpPr/>
              <p:nvPr/>
            </p:nvSpPr>
            <p:spPr>
              <a:xfrm>
                <a:off x="10716083" y="4611659"/>
                <a:ext cx="636739" cy="626301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6" name="直接箭头连接符 205">
                <a:extLst>
                  <a:ext uri="{FF2B5EF4-FFF2-40B4-BE49-F238E27FC236}">
                    <a16:creationId xmlns:a16="http://schemas.microsoft.com/office/drawing/2014/main" id="{055D875F-CFF6-4FD1-8987-7536FBC97E73}"/>
                  </a:ext>
                </a:extLst>
              </p:cNvPr>
              <p:cNvCxnSpPr>
                <a:cxnSpLocks/>
                <a:stCxn id="201" idx="7"/>
                <a:endCxn id="200" idx="3"/>
              </p:cNvCxnSpPr>
              <p:nvPr/>
            </p:nvCxnSpPr>
            <p:spPr>
              <a:xfrm flipV="1">
                <a:off x="7707572" y="1651481"/>
                <a:ext cx="1351938" cy="10414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箭头连接符 206">
                <a:extLst>
                  <a:ext uri="{FF2B5EF4-FFF2-40B4-BE49-F238E27FC236}">
                    <a16:creationId xmlns:a16="http://schemas.microsoft.com/office/drawing/2014/main" id="{191B2053-2539-4C8C-8683-306F15BBE1E8}"/>
                  </a:ext>
                </a:extLst>
              </p:cNvPr>
              <p:cNvCxnSpPr>
                <a:cxnSpLocks/>
                <a:stCxn id="202" idx="1"/>
                <a:endCxn id="200" idx="5"/>
              </p:cNvCxnSpPr>
              <p:nvPr/>
            </p:nvCxnSpPr>
            <p:spPr>
              <a:xfrm flipH="1" flipV="1">
                <a:off x="9509753" y="1651481"/>
                <a:ext cx="1351939" cy="9725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箭头连接符 207">
                <a:extLst>
                  <a:ext uri="{FF2B5EF4-FFF2-40B4-BE49-F238E27FC236}">
                    <a16:creationId xmlns:a16="http://schemas.microsoft.com/office/drawing/2014/main" id="{842B3517-6E33-4F05-8F89-66D1AC6D74F3}"/>
                  </a:ext>
                </a:extLst>
              </p:cNvPr>
              <p:cNvCxnSpPr>
                <a:cxnSpLocks/>
                <a:stCxn id="203" idx="0"/>
                <a:endCxn id="201" idx="4"/>
              </p:cNvCxnSpPr>
              <p:nvPr/>
            </p:nvCxnSpPr>
            <p:spPr>
              <a:xfrm flipH="1" flipV="1">
                <a:off x="7482451" y="3227537"/>
                <a:ext cx="109998" cy="13841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箭头连接符 208">
                <a:extLst>
                  <a:ext uri="{FF2B5EF4-FFF2-40B4-BE49-F238E27FC236}">
                    <a16:creationId xmlns:a16="http://schemas.microsoft.com/office/drawing/2014/main" id="{FBB6C04E-DD20-443E-9FD6-017F0ABC6404}"/>
                  </a:ext>
                </a:extLst>
              </p:cNvPr>
              <p:cNvCxnSpPr>
                <a:cxnSpLocks/>
                <a:stCxn id="204" idx="0"/>
                <a:endCxn id="201" idx="4"/>
              </p:cNvCxnSpPr>
              <p:nvPr/>
            </p:nvCxnSpPr>
            <p:spPr>
              <a:xfrm flipH="1" flipV="1">
                <a:off x="7482451" y="3227537"/>
                <a:ext cx="1852432" cy="13841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箭头连接符 209">
                <a:extLst>
                  <a:ext uri="{FF2B5EF4-FFF2-40B4-BE49-F238E27FC236}">
                    <a16:creationId xmlns:a16="http://schemas.microsoft.com/office/drawing/2014/main" id="{2D5A014C-5BD1-49DA-A4EB-509BDB1BE07A}"/>
                  </a:ext>
                </a:extLst>
              </p:cNvPr>
              <p:cNvCxnSpPr>
                <a:cxnSpLocks/>
                <a:stCxn id="205" idx="0"/>
                <a:endCxn id="202" idx="4"/>
              </p:cNvCxnSpPr>
              <p:nvPr/>
            </p:nvCxnSpPr>
            <p:spPr>
              <a:xfrm flipV="1">
                <a:off x="11034453" y="3158640"/>
                <a:ext cx="52361" cy="14530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箭头连接符 210">
                <a:extLst>
                  <a:ext uri="{FF2B5EF4-FFF2-40B4-BE49-F238E27FC236}">
                    <a16:creationId xmlns:a16="http://schemas.microsoft.com/office/drawing/2014/main" id="{23BC6EB3-2102-4118-A0BC-D0DE1E123873}"/>
                  </a:ext>
                </a:extLst>
              </p:cNvPr>
              <p:cNvCxnSpPr>
                <a:cxnSpLocks/>
                <a:stCxn id="204" idx="0"/>
                <a:endCxn id="202" idx="4"/>
              </p:cNvCxnSpPr>
              <p:nvPr/>
            </p:nvCxnSpPr>
            <p:spPr>
              <a:xfrm flipV="1">
                <a:off x="9334883" y="3158640"/>
                <a:ext cx="1751931" cy="14530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箭头连接符 211">
                <a:extLst>
                  <a:ext uri="{FF2B5EF4-FFF2-40B4-BE49-F238E27FC236}">
                    <a16:creationId xmlns:a16="http://schemas.microsoft.com/office/drawing/2014/main" id="{DAE59BB3-F36F-4A1C-8C5F-368F6158DCEF}"/>
                  </a:ext>
                </a:extLst>
              </p:cNvPr>
              <p:cNvCxnSpPr>
                <a:cxnSpLocks/>
                <a:stCxn id="203" idx="0"/>
                <a:endCxn id="202" idx="4"/>
              </p:cNvCxnSpPr>
              <p:nvPr/>
            </p:nvCxnSpPr>
            <p:spPr>
              <a:xfrm flipV="1">
                <a:off x="7592449" y="3158640"/>
                <a:ext cx="3494365" cy="14530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箭头连接符 212">
                <a:extLst>
                  <a:ext uri="{FF2B5EF4-FFF2-40B4-BE49-F238E27FC236}">
                    <a16:creationId xmlns:a16="http://schemas.microsoft.com/office/drawing/2014/main" id="{139A9535-F184-4ECF-B845-8EF47BA25103}"/>
                  </a:ext>
                </a:extLst>
              </p:cNvPr>
              <p:cNvCxnSpPr>
                <a:cxnSpLocks/>
                <a:stCxn id="205" idx="0"/>
                <a:endCxn id="201" idx="4"/>
              </p:cNvCxnSpPr>
              <p:nvPr/>
            </p:nvCxnSpPr>
            <p:spPr>
              <a:xfrm flipH="1" flipV="1">
                <a:off x="7482451" y="3227537"/>
                <a:ext cx="3552002" cy="13841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6" name="图片 195">
              <a:extLst>
                <a:ext uri="{FF2B5EF4-FFF2-40B4-BE49-F238E27FC236}">
                  <a16:creationId xmlns:a16="http://schemas.microsoft.com/office/drawing/2014/main" id="{40702E8C-7322-470C-B724-FF19BA021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241232" y="2327370"/>
              <a:ext cx="1875561" cy="682850"/>
            </a:xfrm>
            <a:prstGeom prst="rect">
              <a:avLst/>
            </a:prstGeom>
          </p:spPr>
        </p:pic>
      </p:grpSp>
      <p:grpSp>
        <p:nvGrpSpPr>
          <p:cNvPr id="364" name="组合 363">
            <a:extLst>
              <a:ext uri="{FF2B5EF4-FFF2-40B4-BE49-F238E27FC236}">
                <a16:creationId xmlns:a16="http://schemas.microsoft.com/office/drawing/2014/main" id="{5278C9AA-47E4-462E-91D0-708E7E9EB31A}"/>
              </a:ext>
            </a:extLst>
          </p:cNvPr>
          <p:cNvGrpSpPr>
            <a:grpSpLocks noChangeAspect="1"/>
          </p:cNvGrpSpPr>
          <p:nvPr/>
        </p:nvGrpSpPr>
        <p:grpSpPr>
          <a:xfrm>
            <a:off x="1066170" y="28323343"/>
            <a:ext cx="5376186" cy="4470665"/>
            <a:chOff x="3103665" y="2679526"/>
            <a:chExt cx="3382244" cy="2812566"/>
          </a:xfrm>
        </p:grpSpPr>
        <p:grpSp>
          <p:nvGrpSpPr>
            <p:cNvPr id="365" name="组合 364">
              <a:extLst>
                <a:ext uri="{FF2B5EF4-FFF2-40B4-BE49-F238E27FC236}">
                  <a16:creationId xmlns:a16="http://schemas.microsoft.com/office/drawing/2014/main" id="{50AB3BA6-E38F-4A6B-81BC-FDBD870D5917}"/>
                </a:ext>
              </a:extLst>
            </p:cNvPr>
            <p:cNvGrpSpPr/>
            <p:nvPr/>
          </p:nvGrpSpPr>
          <p:grpSpPr>
            <a:xfrm>
              <a:off x="4021941" y="3508230"/>
              <a:ext cx="778233" cy="357808"/>
              <a:chOff x="5460010" y="3322796"/>
              <a:chExt cx="778233" cy="357808"/>
            </a:xfrm>
            <a:solidFill>
              <a:schemeClr val="accent1"/>
            </a:solidFill>
          </p:grpSpPr>
          <p:sp>
            <p:nvSpPr>
              <p:cNvPr id="399" name="矩形 398">
                <a:extLst>
                  <a:ext uri="{FF2B5EF4-FFF2-40B4-BE49-F238E27FC236}">
                    <a16:creationId xmlns:a16="http://schemas.microsoft.com/office/drawing/2014/main" id="{C65AD151-28A7-4A3E-892D-8F567BCDEF01}"/>
                  </a:ext>
                </a:extLst>
              </p:cNvPr>
              <p:cNvSpPr/>
              <p:nvPr/>
            </p:nvSpPr>
            <p:spPr>
              <a:xfrm>
                <a:off x="5460010" y="3322796"/>
                <a:ext cx="778233" cy="35780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…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0E8E1706-19B5-4B70-BFCF-D46283A0DAF5}"/>
                  </a:ext>
                </a:extLst>
              </p:cNvPr>
              <p:cNvSpPr/>
              <p:nvPr/>
            </p:nvSpPr>
            <p:spPr>
              <a:xfrm>
                <a:off x="5957960" y="3382431"/>
                <a:ext cx="222636" cy="23853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id="{185784E3-B194-409C-B768-0DCEA63A27D8}"/>
                  </a:ext>
                </a:extLst>
              </p:cNvPr>
              <p:cNvSpPr/>
              <p:nvPr/>
            </p:nvSpPr>
            <p:spPr>
              <a:xfrm>
                <a:off x="5511488" y="3382431"/>
                <a:ext cx="222636" cy="23853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6" name="组合 365">
              <a:extLst>
                <a:ext uri="{FF2B5EF4-FFF2-40B4-BE49-F238E27FC236}">
                  <a16:creationId xmlns:a16="http://schemas.microsoft.com/office/drawing/2014/main" id="{A92DA1EA-3A04-4AE7-9C71-AB02930B8B66}"/>
                </a:ext>
              </a:extLst>
            </p:cNvPr>
            <p:cNvGrpSpPr/>
            <p:nvPr/>
          </p:nvGrpSpPr>
          <p:grpSpPr>
            <a:xfrm>
              <a:off x="3103665" y="4331240"/>
              <a:ext cx="1317486" cy="357808"/>
              <a:chOff x="5319967" y="4434071"/>
              <a:chExt cx="1317486" cy="357808"/>
            </a:xfrm>
          </p:grpSpPr>
          <p:sp>
            <p:nvSpPr>
              <p:cNvPr id="395" name="矩形 394">
                <a:extLst>
                  <a:ext uri="{FF2B5EF4-FFF2-40B4-BE49-F238E27FC236}">
                    <a16:creationId xmlns:a16="http://schemas.microsoft.com/office/drawing/2014/main" id="{83E1A8AC-D14B-47DA-8576-9347DD162D6F}"/>
                  </a:ext>
                </a:extLst>
              </p:cNvPr>
              <p:cNvSpPr/>
              <p:nvPr/>
            </p:nvSpPr>
            <p:spPr>
              <a:xfrm>
                <a:off x="5319967" y="4434071"/>
                <a:ext cx="1317486" cy="3578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   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…   …            …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878B82AD-D80F-4F62-B877-E37F7B15CE9A}"/>
                  </a:ext>
                </a:extLst>
              </p:cNvPr>
              <p:cNvSpPr/>
              <p:nvPr/>
            </p:nvSpPr>
            <p:spPr>
              <a:xfrm>
                <a:off x="5862369" y="4493706"/>
                <a:ext cx="222636" cy="23853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id="{5E921170-56FE-4CF9-BFDA-2DDFBAAEDED6}"/>
                  </a:ext>
                </a:extLst>
              </p:cNvPr>
              <p:cNvSpPr/>
              <p:nvPr/>
            </p:nvSpPr>
            <p:spPr>
              <a:xfrm>
                <a:off x="5371445" y="4493706"/>
                <a:ext cx="222636" cy="23853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04839344-C5F4-4065-9778-7F7EE3A5B4AD}"/>
                  </a:ext>
                </a:extLst>
              </p:cNvPr>
              <p:cNvSpPr/>
              <p:nvPr/>
            </p:nvSpPr>
            <p:spPr>
              <a:xfrm>
                <a:off x="6353289" y="4500421"/>
                <a:ext cx="222636" cy="23853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7" name="组合 366">
              <a:extLst>
                <a:ext uri="{FF2B5EF4-FFF2-40B4-BE49-F238E27FC236}">
                  <a16:creationId xmlns:a16="http://schemas.microsoft.com/office/drawing/2014/main" id="{509E8C9F-CCD5-4388-B2DE-8EF645A9FD0A}"/>
                </a:ext>
              </a:extLst>
            </p:cNvPr>
            <p:cNvGrpSpPr/>
            <p:nvPr/>
          </p:nvGrpSpPr>
          <p:grpSpPr>
            <a:xfrm>
              <a:off x="4690740" y="4331240"/>
              <a:ext cx="778233" cy="357808"/>
              <a:chOff x="3388341" y="4738959"/>
              <a:chExt cx="778233" cy="357808"/>
            </a:xfrm>
          </p:grpSpPr>
          <p:sp>
            <p:nvSpPr>
              <p:cNvPr id="392" name="矩形 391">
                <a:extLst>
                  <a:ext uri="{FF2B5EF4-FFF2-40B4-BE49-F238E27FC236}">
                    <a16:creationId xmlns:a16="http://schemas.microsoft.com/office/drawing/2014/main" id="{058F2265-CC74-4D49-BD59-D2B93667E489}"/>
                  </a:ext>
                </a:extLst>
              </p:cNvPr>
              <p:cNvSpPr/>
              <p:nvPr/>
            </p:nvSpPr>
            <p:spPr>
              <a:xfrm>
                <a:off x="3388341" y="4738959"/>
                <a:ext cx="778233" cy="357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…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id="{20891662-EC8F-4479-B7D2-4525C4CB0107}"/>
                  </a:ext>
                </a:extLst>
              </p:cNvPr>
              <p:cNvSpPr/>
              <p:nvPr/>
            </p:nvSpPr>
            <p:spPr>
              <a:xfrm>
                <a:off x="3886291" y="4798594"/>
                <a:ext cx="222636" cy="2385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D17A7DD1-D7DB-4F96-809B-C4B6A6969768}"/>
                  </a:ext>
                </a:extLst>
              </p:cNvPr>
              <p:cNvSpPr/>
              <p:nvPr/>
            </p:nvSpPr>
            <p:spPr>
              <a:xfrm>
                <a:off x="3439819" y="4798594"/>
                <a:ext cx="222636" cy="2385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8" name="组合 367">
              <a:extLst>
                <a:ext uri="{FF2B5EF4-FFF2-40B4-BE49-F238E27FC236}">
                  <a16:creationId xmlns:a16="http://schemas.microsoft.com/office/drawing/2014/main" id="{3978AACF-6988-41E4-A619-707EFE7A3FAA}"/>
                </a:ext>
              </a:extLst>
            </p:cNvPr>
            <p:cNvGrpSpPr/>
            <p:nvPr/>
          </p:nvGrpSpPr>
          <p:grpSpPr>
            <a:xfrm>
              <a:off x="4510054" y="2679526"/>
              <a:ext cx="778233" cy="357808"/>
              <a:chOff x="6397343" y="2168953"/>
              <a:chExt cx="778233" cy="357808"/>
            </a:xfrm>
            <a:solidFill>
              <a:srgbClr val="C88A5F"/>
            </a:solidFill>
          </p:grpSpPr>
          <p:sp>
            <p:nvSpPr>
              <p:cNvPr id="389" name="矩形 388">
                <a:extLst>
                  <a:ext uri="{FF2B5EF4-FFF2-40B4-BE49-F238E27FC236}">
                    <a16:creationId xmlns:a16="http://schemas.microsoft.com/office/drawing/2014/main" id="{E8A9F566-68EB-4607-8787-1AB9DBB7032F}"/>
                  </a:ext>
                </a:extLst>
              </p:cNvPr>
              <p:cNvSpPr/>
              <p:nvPr/>
            </p:nvSpPr>
            <p:spPr>
              <a:xfrm>
                <a:off x="6397343" y="2168953"/>
                <a:ext cx="778233" cy="35780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…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31810338-73B8-46D0-9627-45185EB11CB2}"/>
                  </a:ext>
                </a:extLst>
              </p:cNvPr>
              <p:cNvSpPr/>
              <p:nvPr/>
            </p:nvSpPr>
            <p:spPr>
              <a:xfrm>
                <a:off x="6895293" y="2228588"/>
                <a:ext cx="222636" cy="23853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id="{972425F2-6F90-4F64-9529-BC64B1B30F25}"/>
                  </a:ext>
                </a:extLst>
              </p:cNvPr>
              <p:cNvSpPr/>
              <p:nvPr/>
            </p:nvSpPr>
            <p:spPr>
              <a:xfrm>
                <a:off x="6448821" y="2228588"/>
                <a:ext cx="222636" cy="23853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9" name="组合 368">
              <a:extLst>
                <a:ext uri="{FF2B5EF4-FFF2-40B4-BE49-F238E27FC236}">
                  <a16:creationId xmlns:a16="http://schemas.microsoft.com/office/drawing/2014/main" id="{160E4F77-6329-469B-90D5-256301E64F6F}"/>
                </a:ext>
              </a:extLst>
            </p:cNvPr>
            <p:cNvGrpSpPr/>
            <p:nvPr/>
          </p:nvGrpSpPr>
          <p:grpSpPr>
            <a:xfrm>
              <a:off x="4390190" y="5134284"/>
              <a:ext cx="1317486" cy="357808"/>
              <a:chOff x="3121807" y="5685691"/>
              <a:chExt cx="1317486" cy="357808"/>
            </a:xfrm>
            <a:solidFill>
              <a:schemeClr val="bg1"/>
            </a:solidFill>
          </p:grpSpPr>
          <p:sp>
            <p:nvSpPr>
              <p:cNvPr id="385" name="矩形 384">
                <a:extLst>
                  <a:ext uri="{FF2B5EF4-FFF2-40B4-BE49-F238E27FC236}">
                    <a16:creationId xmlns:a16="http://schemas.microsoft.com/office/drawing/2014/main" id="{21BCEB8E-9186-4F09-932A-02E4DDE978B7}"/>
                  </a:ext>
                </a:extLst>
              </p:cNvPr>
              <p:cNvSpPr/>
              <p:nvPr/>
            </p:nvSpPr>
            <p:spPr>
              <a:xfrm>
                <a:off x="3121807" y="5685691"/>
                <a:ext cx="1317486" cy="35780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       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…            …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E413B619-B820-447F-B366-BB344E8E4586}"/>
                  </a:ext>
                </a:extLst>
              </p:cNvPr>
              <p:cNvSpPr/>
              <p:nvPr/>
            </p:nvSpPr>
            <p:spPr>
              <a:xfrm>
                <a:off x="3664207" y="5745326"/>
                <a:ext cx="222636" cy="23853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id="{2637D057-D6B5-4014-8F80-DC97CC519B5E}"/>
                  </a:ext>
                </a:extLst>
              </p:cNvPr>
              <p:cNvSpPr/>
              <p:nvPr/>
            </p:nvSpPr>
            <p:spPr>
              <a:xfrm>
                <a:off x="3173285" y="5745326"/>
                <a:ext cx="222636" cy="23853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F55FFF81-00CE-45DF-96ED-9FE2F5AF69C2}"/>
                  </a:ext>
                </a:extLst>
              </p:cNvPr>
              <p:cNvSpPr/>
              <p:nvPr/>
            </p:nvSpPr>
            <p:spPr>
              <a:xfrm>
                <a:off x="4155129" y="5752041"/>
                <a:ext cx="222636" cy="23853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0" name="组合 369">
              <a:extLst>
                <a:ext uri="{FF2B5EF4-FFF2-40B4-BE49-F238E27FC236}">
                  <a16:creationId xmlns:a16="http://schemas.microsoft.com/office/drawing/2014/main" id="{5ED589C5-E054-4DBF-B662-5F907D1A4EA4}"/>
                </a:ext>
              </a:extLst>
            </p:cNvPr>
            <p:cNvGrpSpPr/>
            <p:nvPr/>
          </p:nvGrpSpPr>
          <p:grpSpPr>
            <a:xfrm>
              <a:off x="5707676" y="3514945"/>
              <a:ext cx="778233" cy="357808"/>
              <a:chOff x="3623170" y="3341199"/>
              <a:chExt cx="778233" cy="357808"/>
            </a:xfrm>
          </p:grpSpPr>
          <p:sp>
            <p:nvSpPr>
              <p:cNvPr id="382" name="矩形 381">
                <a:extLst>
                  <a:ext uri="{FF2B5EF4-FFF2-40B4-BE49-F238E27FC236}">
                    <a16:creationId xmlns:a16="http://schemas.microsoft.com/office/drawing/2014/main" id="{F3703B1A-6DF6-45D7-80F1-AF643E5615CC}"/>
                  </a:ext>
                </a:extLst>
              </p:cNvPr>
              <p:cNvSpPr/>
              <p:nvPr/>
            </p:nvSpPr>
            <p:spPr>
              <a:xfrm>
                <a:off x="3623170" y="3341199"/>
                <a:ext cx="778233" cy="3578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…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id="{225F3C4C-D54C-4664-940B-821941645FD5}"/>
                  </a:ext>
                </a:extLst>
              </p:cNvPr>
              <p:cNvSpPr/>
              <p:nvPr/>
            </p:nvSpPr>
            <p:spPr>
              <a:xfrm>
                <a:off x="4121120" y="3400834"/>
                <a:ext cx="222636" cy="2385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7A710BE5-3BA9-41F5-B5CF-78844065E9E0}"/>
                  </a:ext>
                </a:extLst>
              </p:cNvPr>
              <p:cNvSpPr/>
              <p:nvPr/>
            </p:nvSpPr>
            <p:spPr>
              <a:xfrm>
                <a:off x="3674648" y="3400834"/>
                <a:ext cx="222636" cy="23853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71" name="直接箭头连接符 370">
              <a:extLst>
                <a:ext uri="{FF2B5EF4-FFF2-40B4-BE49-F238E27FC236}">
                  <a16:creationId xmlns:a16="http://schemas.microsoft.com/office/drawing/2014/main" id="{5833B84C-2B00-4A51-8149-7FE43C0CB9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190" y="4689048"/>
              <a:ext cx="300550" cy="4452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箭头连接符 371">
              <a:extLst>
                <a:ext uri="{FF2B5EF4-FFF2-40B4-BE49-F238E27FC236}">
                  <a16:creationId xmlns:a16="http://schemas.microsoft.com/office/drawing/2014/main" id="{EE3B2F73-484E-4DD6-B3AA-219520C90F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0010" y="4689048"/>
              <a:ext cx="238841" cy="45829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箭头连接符 372">
              <a:extLst>
                <a:ext uri="{FF2B5EF4-FFF2-40B4-BE49-F238E27FC236}">
                  <a16:creationId xmlns:a16="http://schemas.microsoft.com/office/drawing/2014/main" id="{8E900403-419F-4275-BD34-908F7CC14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8417" y="3866038"/>
              <a:ext cx="932315" cy="4821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接箭头连接符 373">
              <a:extLst>
                <a:ext uri="{FF2B5EF4-FFF2-40B4-BE49-F238E27FC236}">
                  <a16:creationId xmlns:a16="http://schemas.microsoft.com/office/drawing/2014/main" id="{A99EDDD5-1B28-4B02-BFD7-DF442EBCB3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2218" y="3876701"/>
              <a:ext cx="717792" cy="44499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接箭头连接符 374">
              <a:extLst>
                <a:ext uri="{FF2B5EF4-FFF2-40B4-BE49-F238E27FC236}">
                  <a16:creationId xmlns:a16="http://schemas.microsoft.com/office/drawing/2014/main" id="{5CCBDC21-9B8D-43FC-A823-C1FC8FF5F3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88287" y="3052478"/>
              <a:ext cx="1135741" cy="4495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箭头连接符 375">
              <a:extLst>
                <a:ext uri="{FF2B5EF4-FFF2-40B4-BE49-F238E27FC236}">
                  <a16:creationId xmlns:a16="http://schemas.microsoft.com/office/drawing/2014/main" id="{1D8565A1-A75F-495B-AC57-2C0660739D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1942" y="3037334"/>
              <a:ext cx="488112" cy="4708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接箭头连接符 376">
              <a:extLst>
                <a:ext uri="{FF2B5EF4-FFF2-40B4-BE49-F238E27FC236}">
                  <a16:creationId xmlns:a16="http://schemas.microsoft.com/office/drawing/2014/main" id="{562ED38D-5881-4B7A-AD77-B56935C1D542}"/>
                </a:ext>
              </a:extLst>
            </p:cNvPr>
            <p:cNvCxnSpPr>
              <a:cxnSpLocks/>
            </p:cNvCxnSpPr>
            <p:nvPr/>
          </p:nvCxnSpPr>
          <p:spPr>
            <a:xfrm>
              <a:off x="5338604" y="2980651"/>
              <a:ext cx="1147305" cy="45966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箭头连接符 377">
              <a:extLst>
                <a:ext uri="{FF2B5EF4-FFF2-40B4-BE49-F238E27FC236}">
                  <a16:creationId xmlns:a16="http://schemas.microsoft.com/office/drawing/2014/main" id="{D40E5692-175C-4685-9F4C-FEAB1C3D9299}"/>
                </a:ext>
              </a:extLst>
            </p:cNvPr>
            <p:cNvCxnSpPr>
              <a:cxnSpLocks/>
            </p:cNvCxnSpPr>
            <p:nvPr/>
          </p:nvCxnSpPr>
          <p:spPr>
            <a:xfrm>
              <a:off x="4043842" y="3893519"/>
              <a:ext cx="637902" cy="43772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接箭头连接符 378">
              <a:extLst>
                <a:ext uri="{FF2B5EF4-FFF2-40B4-BE49-F238E27FC236}">
                  <a16:creationId xmlns:a16="http://schemas.microsoft.com/office/drawing/2014/main" id="{DFA589AE-31EA-40B9-B276-A5B768AEFB83}"/>
                </a:ext>
              </a:extLst>
            </p:cNvPr>
            <p:cNvCxnSpPr>
              <a:cxnSpLocks/>
            </p:cNvCxnSpPr>
            <p:nvPr/>
          </p:nvCxnSpPr>
          <p:spPr>
            <a:xfrm>
              <a:off x="4827363" y="3829010"/>
              <a:ext cx="693121" cy="44056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连接符: 曲线 379">
              <a:extLst>
                <a:ext uri="{FF2B5EF4-FFF2-40B4-BE49-F238E27FC236}">
                  <a16:creationId xmlns:a16="http://schemas.microsoft.com/office/drawing/2014/main" id="{91E443E7-4504-4D26-A108-A7F8F0D08117}"/>
                </a:ext>
              </a:extLst>
            </p:cNvPr>
            <p:cNvCxnSpPr/>
            <p:nvPr/>
          </p:nvCxnSpPr>
          <p:spPr>
            <a:xfrm flipV="1">
              <a:off x="4690740" y="3893519"/>
              <a:ext cx="1008111" cy="437721"/>
            </a:xfrm>
            <a:prstGeom prst="curvedConnector3">
              <a:avLst>
                <a:gd name="adj1" fmla="val -391"/>
              </a:avLst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连接符: 曲线 380">
              <a:extLst>
                <a:ext uri="{FF2B5EF4-FFF2-40B4-BE49-F238E27FC236}">
                  <a16:creationId xmlns:a16="http://schemas.microsoft.com/office/drawing/2014/main" id="{AA956733-EB16-4035-96F0-248D9D626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0010" y="3900234"/>
              <a:ext cx="1025473" cy="447924"/>
            </a:xfrm>
            <a:prstGeom prst="curvedConnector3">
              <a:avLst>
                <a:gd name="adj1" fmla="val 97887"/>
              </a:avLst>
            </a:prstGeom>
            <a:ln w="127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2" name="图片 401">
            <a:extLst>
              <a:ext uri="{FF2B5EF4-FFF2-40B4-BE49-F238E27FC236}">
                <a16:creationId xmlns:a16="http://schemas.microsoft.com/office/drawing/2014/main" id="{3AC5114F-35A4-4F60-A0C0-56EC4B952E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33468" y="27613508"/>
            <a:ext cx="1200203" cy="577312"/>
          </a:xfrm>
          <a:prstGeom prst="rect">
            <a:avLst/>
          </a:prstGeom>
        </p:spPr>
      </p:pic>
      <p:pic>
        <p:nvPicPr>
          <p:cNvPr id="403" name="图片 402">
            <a:extLst>
              <a:ext uri="{FF2B5EF4-FFF2-40B4-BE49-F238E27FC236}">
                <a16:creationId xmlns:a16="http://schemas.microsoft.com/office/drawing/2014/main" id="{EAF8AF05-1580-4C79-9660-85482D31638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01671" y="28943794"/>
            <a:ext cx="1064069" cy="653119"/>
          </a:xfrm>
          <a:prstGeom prst="rect">
            <a:avLst/>
          </a:prstGeom>
        </p:spPr>
      </p:pic>
      <p:sp>
        <p:nvSpPr>
          <p:cNvPr id="404" name="文本框 403">
            <a:extLst>
              <a:ext uri="{FF2B5EF4-FFF2-40B4-BE49-F238E27FC236}">
                <a16:creationId xmlns:a16="http://schemas.microsoft.com/office/drawing/2014/main" id="{B8624849-CF1B-436D-9309-DD3F2C97F61C}"/>
              </a:ext>
            </a:extLst>
          </p:cNvPr>
          <p:cNvSpPr txBox="1"/>
          <p:nvPr/>
        </p:nvSpPr>
        <p:spPr>
          <a:xfrm>
            <a:off x="5075822" y="27719380"/>
            <a:ext cx="422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Propagation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9992A53C-E412-485E-82D9-EAD35125165B}"/>
              </a:ext>
            </a:extLst>
          </p:cNvPr>
          <p:cNvSpPr/>
          <p:nvPr/>
        </p:nvSpPr>
        <p:spPr>
          <a:xfrm>
            <a:off x="6780327" y="29919772"/>
            <a:ext cx="722479" cy="72555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A0EB6A8-2706-4C33-89BF-D821CA238C1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628540" y="10998778"/>
            <a:ext cx="5322274" cy="395654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0E91AFBA-07DD-4C42-9F58-460F08C9198C}"/>
              </a:ext>
            </a:extLst>
          </p:cNvPr>
          <p:cNvSpPr/>
          <p:nvPr/>
        </p:nvSpPr>
        <p:spPr>
          <a:xfrm>
            <a:off x="18195333" y="13713543"/>
            <a:ext cx="148310" cy="15293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B1D827B-D983-4227-829D-E49071F9F864}"/>
              </a:ext>
            </a:extLst>
          </p:cNvPr>
          <p:cNvSpPr txBox="1"/>
          <p:nvPr/>
        </p:nvSpPr>
        <p:spPr>
          <a:xfrm>
            <a:off x="16545425" y="14955322"/>
            <a:ext cx="412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ANN,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2110CBB-1185-4A59-9333-A358E53D374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505002" y="12980937"/>
            <a:ext cx="2024274" cy="5976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34B840-C594-4188-959D-D0298BD854D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214705" y="11047417"/>
            <a:ext cx="5357848" cy="3907905"/>
          </a:xfrm>
          <a:prstGeom prst="rect">
            <a:avLst/>
          </a:prstGeom>
        </p:spPr>
      </p:pic>
      <p:sp>
        <p:nvSpPr>
          <p:cNvPr id="444" name="椭圆 443">
            <a:extLst>
              <a:ext uri="{FF2B5EF4-FFF2-40B4-BE49-F238E27FC236}">
                <a16:creationId xmlns:a16="http://schemas.microsoft.com/office/drawing/2014/main" id="{4A8F9184-EF61-4EA8-92B1-07432B032193}"/>
              </a:ext>
            </a:extLst>
          </p:cNvPr>
          <p:cNvSpPr/>
          <p:nvPr/>
        </p:nvSpPr>
        <p:spPr>
          <a:xfrm>
            <a:off x="24392933" y="13726243"/>
            <a:ext cx="148310" cy="15293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5" name="椭圆 444">
            <a:extLst>
              <a:ext uri="{FF2B5EF4-FFF2-40B4-BE49-F238E27FC236}">
                <a16:creationId xmlns:a16="http://schemas.microsoft.com/office/drawing/2014/main" id="{9936D376-C55A-4B1B-A828-B7328A1D965A}"/>
              </a:ext>
            </a:extLst>
          </p:cNvPr>
          <p:cNvSpPr/>
          <p:nvPr/>
        </p:nvSpPr>
        <p:spPr>
          <a:xfrm>
            <a:off x="25535933" y="11643443"/>
            <a:ext cx="148310" cy="15293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75BF533-630E-483D-9CD8-9590F0D3FB3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4053891" y="13040356"/>
            <a:ext cx="678084" cy="4335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75EA1D-0F18-4C41-A1BB-397F1417B6B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071009" y="10932972"/>
            <a:ext cx="929848" cy="459184"/>
          </a:xfrm>
          <a:prstGeom prst="rect">
            <a:avLst/>
          </a:prstGeom>
        </p:spPr>
      </p:pic>
      <p:sp>
        <p:nvSpPr>
          <p:cNvPr id="23" name="箭头: 右 22">
            <a:extLst>
              <a:ext uri="{FF2B5EF4-FFF2-40B4-BE49-F238E27FC236}">
                <a16:creationId xmlns:a16="http://schemas.microsoft.com/office/drawing/2014/main" id="{DFEC6CF6-6AEE-4B2E-B8B1-93FC4DA40005}"/>
              </a:ext>
            </a:extLst>
          </p:cNvPr>
          <p:cNvSpPr/>
          <p:nvPr/>
        </p:nvSpPr>
        <p:spPr>
          <a:xfrm rot="5400000">
            <a:off x="24364927" y="13407161"/>
            <a:ext cx="204321" cy="26841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6" name="箭头: 右 445">
            <a:extLst>
              <a:ext uri="{FF2B5EF4-FFF2-40B4-BE49-F238E27FC236}">
                <a16:creationId xmlns:a16="http://schemas.microsoft.com/office/drawing/2014/main" id="{EEC0B470-6C71-4B15-8379-2627672FA896}"/>
              </a:ext>
            </a:extLst>
          </p:cNvPr>
          <p:cNvSpPr/>
          <p:nvPr/>
        </p:nvSpPr>
        <p:spPr>
          <a:xfrm rot="5400000">
            <a:off x="25507927" y="11332421"/>
            <a:ext cx="204321" cy="26841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7" name="文本框 446">
            <a:extLst>
              <a:ext uri="{FF2B5EF4-FFF2-40B4-BE49-F238E27FC236}">
                <a16:creationId xmlns:a16="http://schemas.microsoft.com/office/drawing/2014/main" id="{77ADC1BD-915A-42CA-849E-0CE42B229061}"/>
              </a:ext>
            </a:extLst>
          </p:cNvPr>
          <p:cNvSpPr txBox="1"/>
          <p:nvPr/>
        </p:nvSpPr>
        <p:spPr>
          <a:xfrm>
            <a:off x="22089610" y="14940357"/>
            <a:ext cx="5962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BLT,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update using virtual sample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7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264</Words>
  <Application>Microsoft Office PowerPoint</Application>
  <PresentationFormat>自定义</PresentationFormat>
  <Paragraphs>44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Arial</vt:lpstr>
      <vt:lpstr>Calibri</vt:lpstr>
      <vt:lpstr>Calibri Light</vt:lpstr>
      <vt:lpstr>Cambria Math</vt:lpstr>
      <vt:lpstr>Times New Roman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Cc Sxyc</dc:creator>
  <cp:lastModifiedBy>Jimmy</cp:lastModifiedBy>
  <cp:revision>174</cp:revision>
  <cp:lastPrinted>2017-08-04T10:46:49Z</cp:lastPrinted>
  <dcterms:created xsi:type="dcterms:W3CDTF">2017-08-04T07:34:14Z</dcterms:created>
  <dcterms:modified xsi:type="dcterms:W3CDTF">2019-02-01T11:42:57Z</dcterms:modified>
</cp:coreProperties>
</file>